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9.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38"/>
  </p:notesMasterIdLst>
  <p:handoutMasterIdLst>
    <p:handoutMasterId r:id="rId39"/>
  </p:handoutMasterIdLst>
  <p:sldIdLst>
    <p:sldId id="1216" r:id="rId3"/>
    <p:sldId id="1402" r:id="rId4"/>
    <p:sldId id="1404" r:id="rId5"/>
    <p:sldId id="1406" r:id="rId6"/>
    <p:sldId id="1409" r:id="rId7"/>
    <p:sldId id="1327" r:id="rId8"/>
    <p:sldId id="1370" r:id="rId9"/>
    <p:sldId id="1374" r:id="rId10"/>
    <p:sldId id="1462" r:id="rId11"/>
    <p:sldId id="1387" r:id="rId12"/>
    <p:sldId id="1415" r:id="rId13"/>
    <p:sldId id="1465" r:id="rId14"/>
    <p:sldId id="1414" r:id="rId15"/>
    <p:sldId id="1469" r:id="rId16"/>
    <p:sldId id="1468" r:id="rId17"/>
    <p:sldId id="1463" r:id="rId18"/>
    <p:sldId id="1410" r:id="rId19"/>
    <p:sldId id="1423" r:id="rId20"/>
    <p:sldId id="1422" r:id="rId21"/>
    <p:sldId id="1413" r:id="rId22"/>
    <p:sldId id="1426" r:id="rId23"/>
    <p:sldId id="1424" r:id="rId24"/>
    <p:sldId id="1425" r:id="rId25"/>
    <p:sldId id="1446" r:id="rId26"/>
    <p:sldId id="1447" r:id="rId27"/>
    <p:sldId id="1449" r:id="rId28"/>
    <p:sldId id="1470" r:id="rId29"/>
    <p:sldId id="1471" r:id="rId30"/>
    <p:sldId id="1366" r:id="rId31"/>
    <p:sldId id="1367" r:id="rId32"/>
    <p:sldId id="1473" r:id="rId33"/>
    <p:sldId id="1472" r:id="rId34"/>
    <p:sldId id="1474" r:id="rId35"/>
    <p:sldId id="1475" r:id="rId36"/>
    <p:sldId id="1466" r:id="rId37"/>
  </p:sldIdLst>
  <p:sldSz cx="9906000" cy="6858000" type="A4"/>
  <p:notesSz cx="6797675" cy="9926638"/>
  <p:defaultTextStyle>
    <a:defPPr>
      <a:defRPr lang="it-IT"/>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9F965"/>
    <a:srgbClr val="FFFF00"/>
    <a:srgbClr val="6699FF"/>
    <a:srgbClr val="FF33CC"/>
    <a:srgbClr val="0000FF"/>
    <a:srgbClr val="99FF33"/>
    <a:srgbClr val="65FF65"/>
    <a:srgbClr val="0000CC"/>
    <a:srgbClr val="FFFFFF"/>
    <a:srgbClr val="618F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398" y="-96"/>
      </p:cViewPr>
      <p:guideLst>
        <p:guide orient="horz" pos="2273"/>
        <p:guide pos="318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2" d="100"/>
          <a:sy n="102" d="100"/>
        </p:scale>
        <p:origin x="-4520" y="-96"/>
      </p:cViewPr>
      <p:guideLst>
        <p:guide orient="horz" pos="3127"/>
        <p:guide pos="214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3" Type="http://schemas.openxmlformats.org/officeDocument/2006/relationships/slide" Target="slides/slide7.xml"/><Relationship Id="rId7" Type="http://schemas.openxmlformats.org/officeDocument/2006/relationships/slide" Target="slides/slide27.xml"/><Relationship Id="rId2" Type="http://schemas.openxmlformats.org/officeDocument/2006/relationships/slide" Target="slides/slide6.xml"/><Relationship Id="rId1" Type="http://schemas.openxmlformats.org/officeDocument/2006/relationships/slide" Target="slides/slide1.xml"/><Relationship Id="rId6" Type="http://schemas.openxmlformats.org/officeDocument/2006/relationships/slide" Target="slides/slide19.xml"/><Relationship Id="rId5" Type="http://schemas.openxmlformats.org/officeDocument/2006/relationships/slide" Target="slides/slide15.xml"/><Relationship Id="rId4" Type="http://schemas.openxmlformats.org/officeDocument/2006/relationships/slide" Target="slides/slide8.xml"/><Relationship Id="rId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E94B6-30FC-4E9A-AD4E-71ACC4A4CE0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C76FBC1B-C9B6-4AB0-8423-991ED1995D8E}">
      <dgm:prSet/>
      <dgm:spPr/>
      <dgm:t>
        <a:bodyPr/>
        <a:lstStyle/>
        <a:p>
          <a:pPr rtl="0"/>
          <a:r>
            <a:rPr lang="it-IT" b="1" dirty="0" smtClean="0">
              <a:solidFill>
                <a:schemeClr val="bg1"/>
              </a:solidFill>
            </a:rPr>
            <a:t>NESSUN SUPPORTO SCIENTIFICO</a:t>
          </a:r>
          <a:endParaRPr lang="it-IT" dirty="0">
            <a:solidFill>
              <a:schemeClr val="bg1"/>
            </a:solidFill>
          </a:endParaRPr>
        </a:p>
      </dgm:t>
    </dgm:pt>
    <dgm:pt modelId="{FA4A9DCD-AEFD-4FAB-B4C5-EA489DB61BDA}" type="parTrans" cxnId="{01759DE2-8A75-4D04-B929-B3B54B6CF01D}">
      <dgm:prSet/>
      <dgm:spPr/>
      <dgm:t>
        <a:bodyPr/>
        <a:lstStyle/>
        <a:p>
          <a:endParaRPr lang="it-IT">
            <a:solidFill>
              <a:srgbClr val="FFFFFF"/>
            </a:solidFill>
          </a:endParaRPr>
        </a:p>
      </dgm:t>
    </dgm:pt>
    <dgm:pt modelId="{82BAE782-22F0-4DBB-91C2-3D7B5F77F1A6}" type="sibTrans" cxnId="{01759DE2-8A75-4D04-B929-B3B54B6CF01D}">
      <dgm:prSet/>
      <dgm:spPr/>
      <dgm:t>
        <a:bodyPr/>
        <a:lstStyle/>
        <a:p>
          <a:endParaRPr lang="it-IT">
            <a:solidFill>
              <a:srgbClr val="FFFFFF"/>
            </a:solidFill>
          </a:endParaRPr>
        </a:p>
      </dgm:t>
    </dgm:pt>
    <dgm:pt modelId="{D8010C33-E975-4B99-BA7A-EFA25B3264C7}" type="pres">
      <dgm:prSet presAssocID="{C97E94B6-30FC-4E9A-AD4E-71ACC4A4CE06}" presName="Name0" presStyleCnt="0">
        <dgm:presLayoutVars>
          <dgm:chMax val="7"/>
          <dgm:dir/>
          <dgm:animLvl val="lvl"/>
          <dgm:resizeHandles val="exact"/>
        </dgm:presLayoutVars>
      </dgm:prSet>
      <dgm:spPr/>
      <dgm:t>
        <a:bodyPr/>
        <a:lstStyle/>
        <a:p>
          <a:endParaRPr lang="it-IT"/>
        </a:p>
      </dgm:t>
    </dgm:pt>
    <dgm:pt modelId="{F1B13F24-D0C8-4071-8AD7-EE8093815C82}" type="pres">
      <dgm:prSet presAssocID="{C76FBC1B-C9B6-4AB0-8423-991ED1995D8E}" presName="circle1" presStyleLbl="node1" presStyleIdx="0" presStyleCnt="1"/>
      <dgm:spPr/>
    </dgm:pt>
    <dgm:pt modelId="{1BDA52FA-9B1E-4B56-A1C8-506CEDDB52B6}" type="pres">
      <dgm:prSet presAssocID="{C76FBC1B-C9B6-4AB0-8423-991ED1995D8E}" presName="space" presStyleCnt="0"/>
      <dgm:spPr/>
    </dgm:pt>
    <dgm:pt modelId="{C9281FAA-6FD6-45F3-B7A7-7D8D4CF8D5BA}" type="pres">
      <dgm:prSet presAssocID="{C76FBC1B-C9B6-4AB0-8423-991ED1995D8E}" presName="rect1" presStyleLbl="alignAcc1" presStyleIdx="0" presStyleCnt="1" custLinFactNeighborX="3851"/>
      <dgm:spPr/>
      <dgm:t>
        <a:bodyPr/>
        <a:lstStyle/>
        <a:p>
          <a:endParaRPr lang="it-IT"/>
        </a:p>
      </dgm:t>
    </dgm:pt>
    <dgm:pt modelId="{DAAC1235-F3F0-45DF-AEE1-BCFCB095267D}" type="pres">
      <dgm:prSet presAssocID="{C76FBC1B-C9B6-4AB0-8423-991ED1995D8E}" presName="rect1ParTxNoCh" presStyleLbl="alignAcc1" presStyleIdx="0" presStyleCnt="1">
        <dgm:presLayoutVars>
          <dgm:chMax val="1"/>
          <dgm:bulletEnabled val="1"/>
        </dgm:presLayoutVars>
      </dgm:prSet>
      <dgm:spPr/>
      <dgm:t>
        <a:bodyPr/>
        <a:lstStyle/>
        <a:p>
          <a:endParaRPr lang="it-IT"/>
        </a:p>
      </dgm:t>
    </dgm:pt>
  </dgm:ptLst>
  <dgm:cxnLst>
    <dgm:cxn modelId="{0A5BD629-A0FD-4C66-868D-7878F0D0B5B1}" type="presOf" srcId="{C97E94B6-30FC-4E9A-AD4E-71ACC4A4CE06}" destId="{D8010C33-E975-4B99-BA7A-EFA25B3264C7}" srcOrd="0" destOrd="0" presId="urn:microsoft.com/office/officeart/2005/8/layout/target3"/>
    <dgm:cxn modelId="{01759DE2-8A75-4D04-B929-B3B54B6CF01D}" srcId="{C97E94B6-30FC-4E9A-AD4E-71ACC4A4CE06}" destId="{C76FBC1B-C9B6-4AB0-8423-991ED1995D8E}" srcOrd="0" destOrd="0" parTransId="{FA4A9DCD-AEFD-4FAB-B4C5-EA489DB61BDA}" sibTransId="{82BAE782-22F0-4DBB-91C2-3D7B5F77F1A6}"/>
    <dgm:cxn modelId="{2ECD6A53-3799-4118-B523-06C9CA102413}" type="presOf" srcId="{C76FBC1B-C9B6-4AB0-8423-991ED1995D8E}" destId="{DAAC1235-F3F0-45DF-AEE1-BCFCB095267D}" srcOrd="1" destOrd="0" presId="urn:microsoft.com/office/officeart/2005/8/layout/target3"/>
    <dgm:cxn modelId="{16A0F819-8A78-49CE-ABB9-7A4CCAD07919}" type="presOf" srcId="{C76FBC1B-C9B6-4AB0-8423-991ED1995D8E}" destId="{C9281FAA-6FD6-45F3-B7A7-7D8D4CF8D5BA}" srcOrd="0" destOrd="0" presId="urn:microsoft.com/office/officeart/2005/8/layout/target3"/>
    <dgm:cxn modelId="{A392B6EA-C9A0-40DA-A6A9-8E6A3E53ED2A}" type="presParOf" srcId="{D8010C33-E975-4B99-BA7A-EFA25B3264C7}" destId="{F1B13F24-D0C8-4071-8AD7-EE8093815C82}" srcOrd="0" destOrd="0" presId="urn:microsoft.com/office/officeart/2005/8/layout/target3"/>
    <dgm:cxn modelId="{D88F0FD1-40E7-45FA-927C-E7759F2700EF}" type="presParOf" srcId="{D8010C33-E975-4B99-BA7A-EFA25B3264C7}" destId="{1BDA52FA-9B1E-4B56-A1C8-506CEDDB52B6}" srcOrd="1" destOrd="0" presId="urn:microsoft.com/office/officeart/2005/8/layout/target3"/>
    <dgm:cxn modelId="{7606C232-C143-42B7-9CA5-808DA16ADCEB}" type="presParOf" srcId="{D8010C33-E975-4B99-BA7A-EFA25B3264C7}" destId="{C9281FAA-6FD6-45F3-B7A7-7D8D4CF8D5BA}" srcOrd="2" destOrd="0" presId="urn:microsoft.com/office/officeart/2005/8/layout/target3"/>
    <dgm:cxn modelId="{12D130CB-A70D-4FFD-8093-9ECC5C47A79D}" type="presParOf" srcId="{D8010C33-E975-4B99-BA7A-EFA25B3264C7}" destId="{DAAC1235-F3F0-45DF-AEE1-BCFCB095267D}"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EE8133-3A75-4924-9192-D8D65F2EF89A}" type="doc">
      <dgm:prSet loTypeId="urn:diagrams.loki3.com/TabbedArc+Icon" loCatId="relationship" qsTypeId="urn:microsoft.com/office/officeart/2005/8/quickstyle/simple1" qsCatId="simple" csTypeId="urn:microsoft.com/office/officeart/2005/8/colors/accent1_2" csCatId="accent1" phldr="1"/>
      <dgm:spPr/>
    </dgm:pt>
    <dgm:pt modelId="{E03D44F7-4B9A-4181-A688-64DCEFC1526D}">
      <dgm:prSet phldrT="[Testo]"/>
      <dgm:spPr>
        <a:solidFill>
          <a:srgbClr val="FFFFFF"/>
        </a:solidFill>
      </dgm:spPr>
      <dgm:t>
        <a:bodyPr/>
        <a:lstStyle/>
        <a:p>
          <a:r>
            <a:rPr lang="it-IT" b="1" dirty="0" smtClean="0">
              <a:solidFill>
                <a:schemeClr val="bg1"/>
              </a:solidFill>
            </a:rPr>
            <a:t>CARATTERISTICHE</a:t>
          </a:r>
          <a:endParaRPr lang="it-IT" b="1" dirty="0">
            <a:solidFill>
              <a:schemeClr val="bg1"/>
            </a:solidFill>
          </a:endParaRPr>
        </a:p>
      </dgm:t>
    </dgm:pt>
    <dgm:pt modelId="{DDD5FB3C-E337-450C-A44B-5FCA6BEFD3F7}" type="parTrans" cxnId="{601508BF-86B5-4AC8-8759-B3E9A38CF933}">
      <dgm:prSet/>
      <dgm:spPr/>
      <dgm:t>
        <a:bodyPr/>
        <a:lstStyle/>
        <a:p>
          <a:endParaRPr lang="it-IT"/>
        </a:p>
      </dgm:t>
    </dgm:pt>
    <dgm:pt modelId="{8C310854-FE76-49DA-A7D5-8C2C9E3126C4}" type="sibTrans" cxnId="{601508BF-86B5-4AC8-8759-B3E9A38CF933}">
      <dgm:prSet/>
      <dgm:spPr/>
      <dgm:t>
        <a:bodyPr/>
        <a:lstStyle/>
        <a:p>
          <a:endParaRPr lang="it-IT"/>
        </a:p>
      </dgm:t>
    </dgm:pt>
    <dgm:pt modelId="{5DA71AD3-F6C3-46C8-BEE9-915CB47570C9}" type="pres">
      <dgm:prSet presAssocID="{23EE8133-3A75-4924-9192-D8D65F2EF89A}" presName="Name0" presStyleCnt="0">
        <dgm:presLayoutVars>
          <dgm:dir/>
          <dgm:resizeHandles val="exact"/>
        </dgm:presLayoutVars>
      </dgm:prSet>
      <dgm:spPr/>
    </dgm:pt>
    <dgm:pt modelId="{7502D188-0CC0-4BFE-8EF6-0AC9547E61BA}" type="pres">
      <dgm:prSet presAssocID="{E03D44F7-4B9A-4181-A688-64DCEFC1526D}" presName="one" presStyleLbl="node1" presStyleIdx="0" presStyleCnt="1" custScaleX="104048" custScaleY="31965" custRadScaleRad="104174" custRadScaleInc="0">
        <dgm:presLayoutVars>
          <dgm:bulletEnabled val="1"/>
        </dgm:presLayoutVars>
      </dgm:prSet>
      <dgm:spPr/>
      <dgm:t>
        <a:bodyPr/>
        <a:lstStyle/>
        <a:p>
          <a:endParaRPr lang="it-IT"/>
        </a:p>
      </dgm:t>
    </dgm:pt>
  </dgm:ptLst>
  <dgm:cxnLst>
    <dgm:cxn modelId="{EAC76119-9D6A-4D17-94AD-4B8051BF8D24}" type="presOf" srcId="{23EE8133-3A75-4924-9192-D8D65F2EF89A}" destId="{5DA71AD3-F6C3-46C8-BEE9-915CB47570C9}" srcOrd="0" destOrd="0" presId="urn:diagrams.loki3.com/TabbedArc+Icon"/>
    <dgm:cxn modelId="{601508BF-86B5-4AC8-8759-B3E9A38CF933}" srcId="{23EE8133-3A75-4924-9192-D8D65F2EF89A}" destId="{E03D44F7-4B9A-4181-A688-64DCEFC1526D}" srcOrd="0" destOrd="0" parTransId="{DDD5FB3C-E337-450C-A44B-5FCA6BEFD3F7}" sibTransId="{8C310854-FE76-49DA-A7D5-8C2C9E3126C4}"/>
    <dgm:cxn modelId="{2A96E124-3D68-4428-A0CA-D7341CA90007}" type="presOf" srcId="{E03D44F7-4B9A-4181-A688-64DCEFC1526D}" destId="{7502D188-0CC0-4BFE-8EF6-0AC9547E61BA}" srcOrd="0" destOrd="0" presId="urn:diagrams.loki3.com/TabbedArc+Icon"/>
    <dgm:cxn modelId="{852AD359-7D23-4E2F-A56F-8598840DF3AB}" type="presParOf" srcId="{5DA71AD3-F6C3-46C8-BEE9-915CB47570C9}" destId="{7502D188-0CC0-4BFE-8EF6-0AC9547E61BA}" srcOrd="0" destOrd="0" presId="urn:diagrams.loki3.com/TabbedArc+Icon"/>
  </dgm:cxnLst>
  <dgm:bg/>
  <dgm:whole/>
  <dgm:extLst>
    <a:ext uri="http://schemas.microsoft.com/office/drawing/2008/diagram">
      <dsp:dataModelExt xmlns:dsp="http://schemas.microsoft.com/office/drawing/2008/diagram" xmlns="" relId="rId3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22D68E5-5F9F-4C51-A171-440B5FDB8EB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t-IT"/>
        </a:p>
      </dgm:t>
    </dgm:pt>
    <dgm:pt modelId="{C0F7FF9F-C02D-4006-B1D8-FC4443A0C8A0}">
      <dgm:prSet/>
      <dgm:spPr/>
      <dgm:t>
        <a:bodyPr/>
        <a:lstStyle/>
        <a:p>
          <a:pPr rtl="0"/>
          <a:r>
            <a:rPr lang="it-IT" b="1" dirty="0" smtClean="0">
              <a:solidFill>
                <a:srgbClr val="FF0000"/>
              </a:solidFill>
            </a:rPr>
            <a:t>CATEGORIE </a:t>
          </a:r>
          <a:r>
            <a:rPr lang="it-IT" b="1" dirty="0" err="1" smtClean="0">
              <a:solidFill>
                <a:srgbClr val="FF0000"/>
              </a:solidFill>
            </a:rPr>
            <a:t>DI</a:t>
          </a:r>
          <a:r>
            <a:rPr lang="it-IT" b="1" dirty="0" smtClean="0">
              <a:solidFill>
                <a:srgbClr val="FF0000"/>
              </a:solidFill>
            </a:rPr>
            <a:t> SOSTANZE MAGGIORMENTE OGGETTO </a:t>
          </a:r>
          <a:r>
            <a:rPr lang="it-IT" b="1" dirty="0" err="1" smtClean="0">
              <a:solidFill>
                <a:srgbClr val="FF0000"/>
              </a:solidFill>
            </a:rPr>
            <a:t>DI</a:t>
          </a:r>
          <a:r>
            <a:rPr lang="it-IT" b="1" dirty="0" smtClean="0">
              <a:solidFill>
                <a:srgbClr val="FF0000"/>
              </a:solidFill>
            </a:rPr>
            <a:t> SEQUESTRO</a:t>
          </a:r>
          <a:endParaRPr lang="it-IT" b="1" dirty="0">
            <a:solidFill>
              <a:srgbClr val="FF0000"/>
            </a:solidFill>
          </a:endParaRPr>
        </a:p>
      </dgm:t>
    </dgm:pt>
    <dgm:pt modelId="{58ED0667-9D38-41A7-ABEB-34D442F6D028}" type="parTrans" cxnId="{2F17F6CD-1C76-4FA6-806B-5A08CFEC58C4}">
      <dgm:prSet/>
      <dgm:spPr/>
      <dgm:t>
        <a:bodyPr/>
        <a:lstStyle/>
        <a:p>
          <a:endParaRPr lang="it-IT"/>
        </a:p>
      </dgm:t>
    </dgm:pt>
    <dgm:pt modelId="{635AF463-5642-4712-822D-E05854ABBFC0}" type="sibTrans" cxnId="{2F17F6CD-1C76-4FA6-806B-5A08CFEC58C4}">
      <dgm:prSet/>
      <dgm:spPr/>
      <dgm:t>
        <a:bodyPr/>
        <a:lstStyle/>
        <a:p>
          <a:endParaRPr lang="it-IT"/>
        </a:p>
      </dgm:t>
    </dgm:pt>
    <dgm:pt modelId="{1B43E69B-E388-40FB-85AF-61E08A10D62B}">
      <dgm:prSet/>
      <dgm:spPr/>
      <dgm:t>
        <a:bodyPr/>
        <a:lstStyle/>
        <a:p>
          <a:pPr rtl="0"/>
          <a:r>
            <a:rPr lang="it-IT" b="1" dirty="0" smtClean="0"/>
            <a:t>AGENTI ANABOLIZZANTI</a:t>
          </a:r>
          <a:endParaRPr lang="it-IT" dirty="0"/>
        </a:p>
      </dgm:t>
    </dgm:pt>
    <dgm:pt modelId="{AB6733DF-2B31-43C3-9B5C-B19101F62505}" type="parTrans" cxnId="{358627F7-E013-4A42-BB7F-33B8DF81545E}">
      <dgm:prSet/>
      <dgm:spPr/>
      <dgm:t>
        <a:bodyPr/>
        <a:lstStyle/>
        <a:p>
          <a:endParaRPr lang="it-IT"/>
        </a:p>
      </dgm:t>
    </dgm:pt>
    <dgm:pt modelId="{E192EC80-99AE-4FDA-94A8-7E979B5A2D98}" type="sibTrans" cxnId="{358627F7-E013-4A42-BB7F-33B8DF81545E}">
      <dgm:prSet/>
      <dgm:spPr/>
      <dgm:t>
        <a:bodyPr/>
        <a:lstStyle/>
        <a:p>
          <a:endParaRPr lang="it-IT"/>
        </a:p>
      </dgm:t>
    </dgm:pt>
    <dgm:pt modelId="{432E2375-D162-4F0B-A2FC-96D506ADD0CF}">
      <dgm:prSet/>
      <dgm:spPr/>
      <dgm:t>
        <a:bodyPr/>
        <a:lstStyle/>
        <a:p>
          <a:pPr rtl="0"/>
          <a:r>
            <a:rPr lang="it-IT" b="1" dirty="0" smtClean="0"/>
            <a:t>ORMONI PEPTIDICI E FATTORI </a:t>
          </a:r>
          <a:r>
            <a:rPr lang="it-IT" b="1" dirty="0" err="1" smtClean="0"/>
            <a:t>DI</a:t>
          </a:r>
          <a:r>
            <a:rPr lang="it-IT" b="1" dirty="0" smtClean="0"/>
            <a:t> CRESCITA</a:t>
          </a:r>
          <a:endParaRPr lang="it-IT" dirty="0"/>
        </a:p>
      </dgm:t>
    </dgm:pt>
    <dgm:pt modelId="{770766D9-3BE7-48F9-B9D5-3BF6658781B7}" type="parTrans" cxnId="{458B1D93-6E8C-4A07-97AE-EE8DC0912FFB}">
      <dgm:prSet/>
      <dgm:spPr/>
      <dgm:t>
        <a:bodyPr/>
        <a:lstStyle/>
        <a:p>
          <a:endParaRPr lang="it-IT"/>
        </a:p>
      </dgm:t>
    </dgm:pt>
    <dgm:pt modelId="{7C2F3341-4018-4341-B261-B228A5201949}" type="sibTrans" cxnId="{458B1D93-6E8C-4A07-97AE-EE8DC0912FFB}">
      <dgm:prSet/>
      <dgm:spPr/>
      <dgm:t>
        <a:bodyPr/>
        <a:lstStyle/>
        <a:p>
          <a:endParaRPr lang="it-IT"/>
        </a:p>
      </dgm:t>
    </dgm:pt>
    <dgm:pt modelId="{B40D5B8A-9535-4106-96E1-7220AA0DC3DF}">
      <dgm:prSet/>
      <dgm:spPr/>
      <dgm:t>
        <a:bodyPr/>
        <a:lstStyle/>
        <a:p>
          <a:pPr rtl="0"/>
          <a:r>
            <a:rPr lang="it-IT" b="1" dirty="0" smtClean="0"/>
            <a:t>MODULATORI ORMONALI E METABOLICI</a:t>
          </a:r>
          <a:endParaRPr lang="it-IT" dirty="0"/>
        </a:p>
      </dgm:t>
    </dgm:pt>
    <dgm:pt modelId="{DC4154BE-BB63-4E49-A22E-F8666573484E}" type="parTrans" cxnId="{13646C1B-14C2-4989-A64B-5E48116CE88B}">
      <dgm:prSet/>
      <dgm:spPr/>
      <dgm:t>
        <a:bodyPr/>
        <a:lstStyle/>
        <a:p>
          <a:endParaRPr lang="it-IT"/>
        </a:p>
      </dgm:t>
    </dgm:pt>
    <dgm:pt modelId="{F25E87DF-B68C-4CD3-A532-AC817D224A19}" type="sibTrans" cxnId="{13646C1B-14C2-4989-A64B-5E48116CE88B}">
      <dgm:prSet/>
      <dgm:spPr/>
      <dgm:t>
        <a:bodyPr/>
        <a:lstStyle/>
        <a:p>
          <a:endParaRPr lang="it-IT"/>
        </a:p>
      </dgm:t>
    </dgm:pt>
    <dgm:pt modelId="{80DC6459-2463-4EEE-B600-84DCEC78EAF8}">
      <dgm:prSet/>
      <dgm:spPr/>
      <dgm:t>
        <a:bodyPr/>
        <a:lstStyle/>
        <a:p>
          <a:pPr rtl="0"/>
          <a:r>
            <a:rPr lang="it-IT" b="1" dirty="0" smtClean="0"/>
            <a:t>GLUCOCORTICOSTEROIDI </a:t>
          </a:r>
          <a:endParaRPr lang="it-IT" dirty="0"/>
        </a:p>
      </dgm:t>
    </dgm:pt>
    <dgm:pt modelId="{F897686B-D6FE-4F20-8AAE-DD1475F54772}" type="parTrans" cxnId="{7675CE07-707B-4A9A-B676-B004CE674D64}">
      <dgm:prSet/>
      <dgm:spPr/>
      <dgm:t>
        <a:bodyPr/>
        <a:lstStyle/>
        <a:p>
          <a:endParaRPr lang="it-IT"/>
        </a:p>
      </dgm:t>
    </dgm:pt>
    <dgm:pt modelId="{B7A30AFF-9337-46B5-816A-267BE40D76DB}" type="sibTrans" cxnId="{7675CE07-707B-4A9A-B676-B004CE674D64}">
      <dgm:prSet/>
      <dgm:spPr/>
      <dgm:t>
        <a:bodyPr/>
        <a:lstStyle/>
        <a:p>
          <a:endParaRPr lang="it-IT"/>
        </a:p>
      </dgm:t>
    </dgm:pt>
    <dgm:pt modelId="{F04EFB90-64F3-437C-87D0-21855632E858}">
      <dgm:prSet/>
      <dgm:spPr/>
      <dgm:t>
        <a:bodyPr/>
        <a:lstStyle/>
        <a:p>
          <a:pPr rtl="0"/>
          <a:r>
            <a:rPr lang="it-IT" b="1" dirty="0" smtClean="0"/>
            <a:t>STIMOLANTI</a:t>
          </a:r>
          <a:endParaRPr lang="it-IT" dirty="0"/>
        </a:p>
      </dgm:t>
    </dgm:pt>
    <dgm:pt modelId="{578363EB-4C41-4C6D-A88E-6C549662E5DE}" type="parTrans" cxnId="{579C0C95-9D9F-4636-A4E7-682069D51A1D}">
      <dgm:prSet/>
      <dgm:spPr/>
      <dgm:t>
        <a:bodyPr/>
        <a:lstStyle/>
        <a:p>
          <a:endParaRPr lang="it-IT"/>
        </a:p>
      </dgm:t>
    </dgm:pt>
    <dgm:pt modelId="{7601B9C1-D2E7-4F5A-A3CB-6409B8920A6A}" type="sibTrans" cxnId="{579C0C95-9D9F-4636-A4E7-682069D51A1D}">
      <dgm:prSet/>
      <dgm:spPr/>
      <dgm:t>
        <a:bodyPr/>
        <a:lstStyle/>
        <a:p>
          <a:endParaRPr lang="it-IT"/>
        </a:p>
      </dgm:t>
    </dgm:pt>
    <dgm:pt modelId="{810D2A63-C49A-4FEC-8E1C-CD32F17A7355}">
      <dgm:prSet/>
      <dgm:spPr/>
      <dgm:t>
        <a:bodyPr/>
        <a:lstStyle/>
        <a:p>
          <a:pPr rtl="0"/>
          <a:r>
            <a:rPr lang="it-IT" b="1" dirty="0" smtClean="0"/>
            <a:t>DIURETICI</a:t>
          </a:r>
          <a:endParaRPr lang="it-IT" dirty="0"/>
        </a:p>
      </dgm:t>
    </dgm:pt>
    <dgm:pt modelId="{FE69CED0-4E7C-494C-839A-A3284287326E}" type="parTrans" cxnId="{F86C7D38-B472-4DB2-83FB-05A57E4339C1}">
      <dgm:prSet/>
      <dgm:spPr/>
      <dgm:t>
        <a:bodyPr/>
        <a:lstStyle/>
        <a:p>
          <a:endParaRPr lang="it-IT"/>
        </a:p>
      </dgm:t>
    </dgm:pt>
    <dgm:pt modelId="{94894D64-4177-4FE5-AF34-C72D7BE21C1E}" type="sibTrans" cxnId="{F86C7D38-B472-4DB2-83FB-05A57E4339C1}">
      <dgm:prSet/>
      <dgm:spPr/>
      <dgm:t>
        <a:bodyPr/>
        <a:lstStyle/>
        <a:p>
          <a:endParaRPr lang="it-IT"/>
        </a:p>
      </dgm:t>
    </dgm:pt>
    <dgm:pt modelId="{B73EAE03-93AA-44E5-8BD1-90046A4D7810}" type="pres">
      <dgm:prSet presAssocID="{022D68E5-5F9F-4C51-A171-440B5FDB8EB8}" presName="linear" presStyleCnt="0">
        <dgm:presLayoutVars>
          <dgm:animLvl val="lvl"/>
          <dgm:resizeHandles val="exact"/>
        </dgm:presLayoutVars>
      </dgm:prSet>
      <dgm:spPr/>
      <dgm:t>
        <a:bodyPr/>
        <a:lstStyle/>
        <a:p>
          <a:endParaRPr lang="it-IT"/>
        </a:p>
      </dgm:t>
    </dgm:pt>
    <dgm:pt modelId="{582AA093-6BE5-421F-85B4-F37449A5BE29}" type="pres">
      <dgm:prSet presAssocID="{C0F7FF9F-C02D-4006-B1D8-FC4443A0C8A0}" presName="parentText" presStyleLbl="node1" presStyleIdx="0" presStyleCnt="7" custLinFactY="-209661" custLinFactNeighborX="-901" custLinFactNeighborY="-300000">
        <dgm:presLayoutVars>
          <dgm:chMax val="0"/>
          <dgm:bulletEnabled val="1"/>
        </dgm:presLayoutVars>
      </dgm:prSet>
      <dgm:spPr/>
      <dgm:t>
        <a:bodyPr/>
        <a:lstStyle/>
        <a:p>
          <a:endParaRPr lang="it-IT"/>
        </a:p>
      </dgm:t>
    </dgm:pt>
    <dgm:pt modelId="{E3F4DFCB-95B2-41F6-8890-EECE26784D9D}" type="pres">
      <dgm:prSet presAssocID="{635AF463-5642-4712-822D-E05854ABBFC0}" presName="spacer" presStyleCnt="0"/>
      <dgm:spPr/>
    </dgm:pt>
    <dgm:pt modelId="{CEC092FF-5916-4FCC-86B6-11A9BC5C7831}" type="pres">
      <dgm:prSet presAssocID="{1B43E69B-E388-40FB-85AF-61E08A10D62B}" presName="parentText" presStyleLbl="node1" presStyleIdx="1" presStyleCnt="7">
        <dgm:presLayoutVars>
          <dgm:chMax val="0"/>
          <dgm:bulletEnabled val="1"/>
        </dgm:presLayoutVars>
      </dgm:prSet>
      <dgm:spPr/>
      <dgm:t>
        <a:bodyPr/>
        <a:lstStyle/>
        <a:p>
          <a:endParaRPr lang="it-IT"/>
        </a:p>
      </dgm:t>
    </dgm:pt>
    <dgm:pt modelId="{F7A9A55C-BD66-4026-A7F0-818DF4C907A8}" type="pres">
      <dgm:prSet presAssocID="{E192EC80-99AE-4FDA-94A8-7E979B5A2D98}" presName="spacer" presStyleCnt="0"/>
      <dgm:spPr/>
    </dgm:pt>
    <dgm:pt modelId="{47D97F71-5B18-4CF0-AA52-A1874851FD96}" type="pres">
      <dgm:prSet presAssocID="{432E2375-D162-4F0B-A2FC-96D506ADD0CF}" presName="parentText" presStyleLbl="node1" presStyleIdx="2" presStyleCnt="7">
        <dgm:presLayoutVars>
          <dgm:chMax val="0"/>
          <dgm:bulletEnabled val="1"/>
        </dgm:presLayoutVars>
      </dgm:prSet>
      <dgm:spPr/>
      <dgm:t>
        <a:bodyPr/>
        <a:lstStyle/>
        <a:p>
          <a:endParaRPr lang="it-IT"/>
        </a:p>
      </dgm:t>
    </dgm:pt>
    <dgm:pt modelId="{218E8DB7-C204-4819-9F4F-467F3C7FD360}" type="pres">
      <dgm:prSet presAssocID="{7C2F3341-4018-4341-B261-B228A5201949}" presName="spacer" presStyleCnt="0"/>
      <dgm:spPr/>
    </dgm:pt>
    <dgm:pt modelId="{DA2ACAB2-A83A-4D8D-970B-13E5F4CFBA3C}" type="pres">
      <dgm:prSet presAssocID="{B40D5B8A-9535-4106-96E1-7220AA0DC3DF}" presName="parentText" presStyleLbl="node1" presStyleIdx="3" presStyleCnt="7">
        <dgm:presLayoutVars>
          <dgm:chMax val="0"/>
          <dgm:bulletEnabled val="1"/>
        </dgm:presLayoutVars>
      </dgm:prSet>
      <dgm:spPr/>
      <dgm:t>
        <a:bodyPr/>
        <a:lstStyle/>
        <a:p>
          <a:endParaRPr lang="it-IT"/>
        </a:p>
      </dgm:t>
    </dgm:pt>
    <dgm:pt modelId="{02189279-7BF0-4BA9-90BC-027DC5B93280}" type="pres">
      <dgm:prSet presAssocID="{F25E87DF-B68C-4CD3-A532-AC817D224A19}" presName="spacer" presStyleCnt="0"/>
      <dgm:spPr/>
    </dgm:pt>
    <dgm:pt modelId="{495B292D-A7F6-403C-B284-26B68BA34DE9}" type="pres">
      <dgm:prSet presAssocID="{80DC6459-2463-4EEE-B600-84DCEC78EAF8}" presName="parentText" presStyleLbl="node1" presStyleIdx="4" presStyleCnt="7">
        <dgm:presLayoutVars>
          <dgm:chMax val="0"/>
          <dgm:bulletEnabled val="1"/>
        </dgm:presLayoutVars>
      </dgm:prSet>
      <dgm:spPr/>
      <dgm:t>
        <a:bodyPr/>
        <a:lstStyle/>
        <a:p>
          <a:endParaRPr lang="it-IT"/>
        </a:p>
      </dgm:t>
    </dgm:pt>
    <dgm:pt modelId="{F607066B-E2F3-4961-ACDB-B03F8E862F2C}" type="pres">
      <dgm:prSet presAssocID="{B7A30AFF-9337-46B5-816A-267BE40D76DB}" presName="spacer" presStyleCnt="0"/>
      <dgm:spPr/>
    </dgm:pt>
    <dgm:pt modelId="{ABFC6651-D45A-4F25-956A-AF2910AB662A}" type="pres">
      <dgm:prSet presAssocID="{F04EFB90-64F3-437C-87D0-21855632E858}" presName="parentText" presStyleLbl="node1" presStyleIdx="5" presStyleCnt="7">
        <dgm:presLayoutVars>
          <dgm:chMax val="0"/>
          <dgm:bulletEnabled val="1"/>
        </dgm:presLayoutVars>
      </dgm:prSet>
      <dgm:spPr/>
      <dgm:t>
        <a:bodyPr/>
        <a:lstStyle/>
        <a:p>
          <a:endParaRPr lang="it-IT"/>
        </a:p>
      </dgm:t>
    </dgm:pt>
    <dgm:pt modelId="{316FDA83-7D42-41C4-A193-299046E35272}" type="pres">
      <dgm:prSet presAssocID="{7601B9C1-D2E7-4F5A-A3CB-6409B8920A6A}" presName="spacer" presStyleCnt="0"/>
      <dgm:spPr/>
    </dgm:pt>
    <dgm:pt modelId="{47EE856A-8D39-4618-9B4C-76D2C4E3C96C}" type="pres">
      <dgm:prSet presAssocID="{810D2A63-C49A-4FEC-8E1C-CD32F17A7355}" presName="parentText" presStyleLbl="node1" presStyleIdx="6" presStyleCnt="7">
        <dgm:presLayoutVars>
          <dgm:chMax val="0"/>
          <dgm:bulletEnabled val="1"/>
        </dgm:presLayoutVars>
      </dgm:prSet>
      <dgm:spPr/>
      <dgm:t>
        <a:bodyPr/>
        <a:lstStyle/>
        <a:p>
          <a:endParaRPr lang="it-IT"/>
        </a:p>
      </dgm:t>
    </dgm:pt>
  </dgm:ptLst>
  <dgm:cxnLst>
    <dgm:cxn modelId="{579C0C95-9D9F-4636-A4E7-682069D51A1D}" srcId="{022D68E5-5F9F-4C51-A171-440B5FDB8EB8}" destId="{F04EFB90-64F3-437C-87D0-21855632E858}" srcOrd="5" destOrd="0" parTransId="{578363EB-4C41-4C6D-A88E-6C549662E5DE}" sibTransId="{7601B9C1-D2E7-4F5A-A3CB-6409B8920A6A}"/>
    <dgm:cxn modelId="{49259C84-901C-4D42-BFC7-657493CD64A1}" type="presOf" srcId="{022D68E5-5F9F-4C51-A171-440B5FDB8EB8}" destId="{B73EAE03-93AA-44E5-8BD1-90046A4D7810}" srcOrd="0" destOrd="0" presId="urn:microsoft.com/office/officeart/2005/8/layout/vList2"/>
    <dgm:cxn modelId="{F86C7D38-B472-4DB2-83FB-05A57E4339C1}" srcId="{022D68E5-5F9F-4C51-A171-440B5FDB8EB8}" destId="{810D2A63-C49A-4FEC-8E1C-CD32F17A7355}" srcOrd="6" destOrd="0" parTransId="{FE69CED0-4E7C-494C-839A-A3284287326E}" sibTransId="{94894D64-4177-4FE5-AF34-C72D7BE21C1E}"/>
    <dgm:cxn modelId="{358627F7-E013-4A42-BB7F-33B8DF81545E}" srcId="{022D68E5-5F9F-4C51-A171-440B5FDB8EB8}" destId="{1B43E69B-E388-40FB-85AF-61E08A10D62B}" srcOrd="1" destOrd="0" parTransId="{AB6733DF-2B31-43C3-9B5C-B19101F62505}" sibTransId="{E192EC80-99AE-4FDA-94A8-7E979B5A2D98}"/>
    <dgm:cxn modelId="{76151574-4B4C-405E-8712-67A313566D6D}" type="presOf" srcId="{B40D5B8A-9535-4106-96E1-7220AA0DC3DF}" destId="{DA2ACAB2-A83A-4D8D-970B-13E5F4CFBA3C}" srcOrd="0" destOrd="0" presId="urn:microsoft.com/office/officeart/2005/8/layout/vList2"/>
    <dgm:cxn modelId="{4BF05B11-C76B-416B-86F7-6AD25CF87516}" type="presOf" srcId="{432E2375-D162-4F0B-A2FC-96D506ADD0CF}" destId="{47D97F71-5B18-4CF0-AA52-A1874851FD96}" srcOrd="0" destOrd="0" presId="urn:microsoft.com/office/officeart/2005/8/layout/vList2"/>
    <dgm:cxn modelId="{EA11CFA6-5B24-4D0A-8EAA-4189D66838BC}" type="presOf" srcId="{810D2A63-C49A-4FEC-8E1C-CD32F17A7355}" destId="{47EE856A-8D39-4618-9B4C-76D2C4E3C96C}" srcOrd="0" destOrd="0" presId="urn:microsoft.com/office/officeart/2005/8/layout/vList2"/>
    <dgm:cxn modelId="{13646C1B-14C2-4989-A64B-5E48116CE88B}" srcId="{022D68E5-5F9F-4C51-A171-440B5FDB8EB8}" destId="{B40D5B8A-9535-4106-96E1-7220AA0DC3DF}" srcOrd="3" destOrd="0" parTransId="{DC4154BE-BB63-4E49-A22E-F8666573484E}" sibTransId="{F25E87DF-B68C-4CD3-A532-AC817D224A19}"/>
    <dgm:cxn modelId="{6534EC93-F0E1-4154-B3C9-37233ACED68C}" type="presOf" srcId="{1B43E69B-E388-40FB-85AF-61E08A10D62B}" destId="{CEC092FF-5916-4FCC-86B6-11A9BC5C7831}" srcOrd="0" destOrd="0" presId="urn:microsoft.com/office/officeart/2005/8/layout/vList2"/>
    <dgm:cxn modelId="{2F17F6CD-1C76-4FA6-806B-5A08CFEC58C4}" srcId="{022D68E5-5F9F-4C51-A171-440B5FDB8EB8}" destId="{C0F7FF9F-C02D-4006-B1D8-FC4443A0C8A0}" srcOrd="0" destOrd="0" parTransId="{58ED0667-9D38-41A7-ABEB-34D442F6D028}" sibTransId="{635AF463-5642-4712-822D-E05854ABBFC0}"/>
    <dgm:cxn modelId="{CCA2D786-3C55-4C21-AFF8-77A1D6917E99}" type="presOf" srcId="{C0F7FF9F-C02D-4006-B1D8-FC4443A0C8A0}" destId="{582AA093-6BE5-421F-85B4-F37449A5BE29}" srcOrd="0" destOrd="0" presId="urn:microsoft.com/office/officeart/2005/8/layout/vList2"/>
    <dgm:cxn modelId="{458B1D93-6E8C-4A07-97AE-EE8DC0912FFB}" srcId="{022D68E5-5F9F-4C51-A171-440B5FDB8EB8}" destId="{432E2375-D162-4F0B-A2FC-96D506ADD0CF}" srcOrd="2" destOrd="0" parTransId="{770766D9-3BE7-48F9-B9D5-3BF6658781B7}" sibTransId="{7C2F3341-4018-4341-B261-B228A5201949}"/>
    <dgm:cxn modelId="{5C1643EC-1836-437E-8351-7E2285D63CCF}" type="presOf" srcId="{80DC6459-2463-4EEE-B600-84DCEC78EAF8}" destId="{495B292D-A7F6-403C-B284-26B68BA34DE9}" srcOrd="0" destOrd="0" presId="urn:microsoft.com/office/officeart/2005/8/layout/vList2"/>
    <dgm:cxn modelId="{5A07AACF-D139-4458-8D4B-E1D9C55F1BCA}" type="presOf" srcId="{F04EFB90-64F3-437C-87D0-21855632E858}" destId="{ABFC6651-D45A-4F25-956A-AF2910AB662A}" srcOrd="0" destOrd="0" presId="urn:microsoft.com/office/officeart/2005/8/layout/vList2"/>
    <dgm:cxn modelId="{7675CE07-707B-4A9A-B676-B004CE674D64}" srcId="{022D68E5-5F9F-4C51-A171-440B5FDB8EB8}" destId="{80DC6459-2463-4EEE-B600-84DCEC78EAF8}" srcOrd="4" destOrd="0" parTransId="{F897686B-D6FE-4F20-8AAE-DD1475F54772}" sibTransId="{B7A30AFF-9337-46B5-816A-267BE40D76DB}"/>
    <dgm:cxn modelId="{52432733-8EAF-4B01-983B-AD44433C8E3E}" type="presParOf" srcId="{B73EAE03-93AA-44E5-8BD1-90046A4D7810}" destId="{582AA093-6BE5-421F-85B4-F37449A5BE29}" srcOrd="0" destOrd="0" presId="urn:microsoft.com/office/officeart/2005/8/layout/vList2"/>
    <dgm:cxn modelId="{DE2B6099-F939-4D0A-B369-340BF37DD081}" type="presParOf" srcId="{B73EAE03-93AA-44E5-8BD1-90046A4D7810}" destId="{E3F4DFCB-95B2-41F6-8890-EECE26784D9D}" srcOrd="1" destOrd="0" presId="urn:microsoft.com/office/officeart/2005/8/layout/vList2"/>
    <dgm:cxn modelId="{4AB7FD56-91A1-4339-B4AB-C5B1875F2AE4}" type="presParOf" srcId="{B73EAE03-93AA-44E5-8BD1-90046A4D7810}" destId="{CEC092FF-5916-4FCC-86B6-11A9BC5C7831}" srcOrd="2" destOrd="0" presId="urn:microsoft.com/office/officeart/2005/8/layout/vList2"/>
    <dgm:cxn modelId="{2BEFE0C9-BDD5-4CE4-A6D8-025D9864DA5A}" type="presParOf" srcId="{B73EAE03-93AA-44E5-8BD1-90046A4D7810}" destId="{F7A9A55C-BD66-4026-A7F0-818DF4C907A8}" srcOrd="3" destOrd="0" presId="urn:microsoft.com/office/officeart/2005/8/layout/vList2"/>
    <dgm:cxn modelId="{47B1EA2C-1874-4BE7-B848-64954EF9D2D8}" type="presParOf" srcId="{B73EAE03-93AA-44E5-8BD1-90046A4D7810}" destId="{47D97F71-5B18-4CF0-AA52-A1874851FD96}" srcOrd="4" destOrd="0" presId="urn:microsoft.com/office/officeart/2005/8/layout/vList2"/>
    <dgm:cxn modelId="{32D3C2F2-6A6E-4B06-BCE1-B678E2A09A4E}" type="presParOf" srcId="{B73EAE03-93AA-44E5-8BD1-90046A4D7810}" destId="{218E8DB7-C204-4819-9F4F-467F3C7FD360}" srcOrd="5" destOrd="0" presId="urn:microsoft.com/office/officeart/2005/8/layout/vList2"/>
    <dgm:cxn modelId="{65485EDA-5B0E-482D-BDD7-D2DBDFFEC566}" type="presParOf" srcId="{B73EAE03-93AA-44E5-8BD1-90046A4D7810}" destId="{DA2ACAB2-A83A-4D8D-970B-13E5F4CFBA3C}" srcOrd="6" destOrd="0" presId="urn:microsoft.com/office/officeart/2005/8/layout/vList2"/>
    <dgm:cxn modelId="{EBE61358-E4DA-4B2E-B4E6-9F1346B3F921}" type="presParOf" srcId="{B73EAE03-93AA-44E5-8BD1-90046A4D7810}" destId="{02189279-7BF0-4BA9-90BC-027DC5B93280}" srcOrd="7" destOrd="0" presId="urn:microsoft.com/office/officeart/2005/8/layout/vList2"/>
    <dgm:cxn modelId="{B632D0FE-6ED9-4884-8BB4-AC68A077A68A}" type="presParOf" srcId="{B73EAE03-93AA-44E5-8BD1-90046A4D7810}" destId="{495B292D-A7F6-403C-B284-26B68BA34DE9}" srcOrd="8" destOrd="0" presId="urn:microsoft.com/office/officeart/2005/8/layout/vList2"/>
    <dgm:cxn modelId="{FD1AB3A6-EF72-4087-8828-6D7F09AF1E7B}" type="presParOf" srcId="{B73EAE03-93AA-44E5-8BD1-90046A4D7810}" destId="{F607066B-E2F3-4961-ACDB-B03F8E862F2C}" srcOrd="9" destOrd="0" presId="urn:microsoft.com/office/officeart/2005/8/layout/vList2"/>
    <dgm:cxn modelId="{BAEF90EB-4226-4D68-AF3C-FD8F4AAE4D9B}" type="presParOf" srcId="{B73EAE03-93AA-44E5-8BD1-90046A4D7810}" destId="{ABFC6651-D45A-4F25-956A-AF2910AB662A}" srcOrd="10" destOrd="0" presId="urn:microsoft.com/office/officeart/2005/8/layout/vList2"/>
    <dgm:cxn modelId="{FE2D6238-F2E6-48A7-BE7A-5DEF34C3AB06}" type="presParOf" srcId="{B73EAE03-93AA-44E5-8BD1-90046A4D7810}" destId="{316FDA83-7D42-41C4-A193-299046E35272}" srcOrd="11" destOrd="0" presId="urn:microsoft.com/office/officeart/2005/8/layout/vList2"/>
    <dgm:cxn modelId="{C179FFC0-8850-4DE4-9A69-F10F41749216}" type="presParOf" srcId="{B73EAE03-93AA-44E5-8BD1-90046A4D7810}" destId="{47EE856A-8D39-4618-9B4C-76D2C4E3C96C}"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305821-771E-4E16-84D9-2F296355924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5A5B9812-96A8-421D-A273-3D07275007E4}">
      <dgm:prSet/>
      <dgm:spPr/>
      <dgm:t>
        <a:bodyPr/>
        <a:lstStyle/>
        <a:p>
          <a:pPr rtl="0"/>
          <a:r>
            <a:rPr lang="it-IT" b="1" dirty="0" smtClean="0">
              <a:solidFill>
                <a:schemeClr val="bg1"/>
              </a:solidFill>
            </a:rPr>
            <a:t>LIVELLO VARIABILE </a:t>
          </a:r>
          <a:r>
            <a:rPr lang="it-IT" b="1" dirty="0" err="1" smtClean="0">
              <a:solidFill>
                <a:schemeClr val="bg1"/>
              </a:solidFill>
            </a:rPr>
            <a:t>DI</a:t>
          </a:r>
          <a:r>
            <a:rPr lang="it-IT" b="1" dirty="0" smtClean="0">
              <a:solidFill>
                <a:schemeClr val="bg1"/>
              </a:solidFill>
            </a:rPr>
            <a:t>  ORGANIZZAZIONE</a:t>
          </a:r>
          <a:endParaRPr lang="it-IT" dirty="0">
            <a:solidFill>
              <a:schemeClr val="bg1"/>
            </a:solidFill>
          </a:endParaRPr>
        </a:p>
      </dgm:t>
    </dgm:pt>
    <dgm:pt modelId="{C1AC61EF-CEC5-4C9C-B0D9-2F19DBE7E811}" type="parTrans" cxnId="{FC17EF27-A176-4908-AEDB-E555D6F598E7}">
      <dgm:prSet/>
      <dgm:spPr/>
      <dgm:t>
        <a:bodyPr/>
        <a:lstStyle/>
        <a:p>
          <a:endParaRPr lang="it-IT">
            <a:solidFill>
              <a:schemeClr val="bg1"/>
            </a:solidFill>
          </a:endParaRPr>
        </a:p>
      </dgm:t>
    </dgm:pt>
    <dgm:pt modelId="{B534BB15-BB1F-4D42-AF16-E9A778987C14}" type="sibTrans" cxnId="{FC17EF27-A176-4908-AEDB-E555D6F598E7}">
      <dgm:prSet/>
      <dgm:spPr/>
      <dgm:t>
        <a:bodyPr/>
        <a:lstStyle/>
        <a:p>
          <a:endParaRPr lang="it-IT">
            <a:solidFill>
              <a:schemeClr val="bg1"/>
            </a:solidFill>
          </a:endParaRPr>
        </a:p>
      </dgm:t>
    </dgm:pt>
    <dgm:pt modelId="{1B2E94FD-33A4-4E22-B11F-9CBF10027F74}" type="pres">
      <dgm:prSet presAssocID="{89305821-771E-4E16-84D9-2F2963559249}" presName="Name0" presStyleCnt="0">
        <dgm:presLayoutVars>
          <dgm:chMax val="7"/>
          <dgm:dir/>
          <dgm:animLvl val="lvl"/>
          <dgm:resizeHandles val="exact"/>
        </dgm:presLayoutVars>
      </dgm:prSet>
      <dgm:spPr/>
      <dgm:t>
        <a:bodyPr/>
        <a:lstStyle/>
        <a:p>
          <a:endParaRPr lang="it-IT"/>
        </a:p>
      </dgm:t>
    </dgm:pt>
    <dgm:pt modelId="{1F52BA77-A5E3-4049-AABA-4786E874FB3E}" type="pres">
      <dgm:prSet presAssocID="{5A5B9812-96A8-421D-A273-3D07275007E4}" presName="circle1" presStyleLbl="node1" presStyleIdx="0" presStyleCnt="1"/>
      <dgm:spPr/>
    </dgm:pt>
    <dgm:pt modelId="{F57F9CF7-AEA7-42B6-99F0-4FAD792AF52E}" type="pres">
      <dgm:prSet presAssocID="{5A5B9812-96A8-421D-A273-3D07275007E4}" presName="space" presStyleCnt="0"/>
      <dgm:spPr/>
    </dgm:pt>
    <dgm:pt modelId="{D891279F-2426-494D-9C77-3C247EC44A0D}" type="pres">
      <dgm:prSet presAssocID="{5A5B9812-96A8-421D-A273-3D07275007E4}" presName="rect1" presStyleLbl="alignAcc1" presStyleIdx="0" presStyleCnt="1"/>
      <dgm:spPr/>
      <dgm:t>
        <a:bodyPr/>
        <a:lstStyle/>
        <a:p>
          <a:endParaRPr lang="it-IT"/>
        </a:p>
      </dgm:t>
    </dgm:pt>
    <dgm:pt modelId="{94CED8AF-F666-4405-B5D1-1DAFEFFD986C}" type="pres">
      <dgm:prSet presAssocID="{5A5B9812-96A8-421D-A273-3D07275007E4}" presName="rect1ParTxNoCh" presStyleLbl="alignAcc1" presStyleIdx="0" presStyleCnt="1">
        <dgm:presLayoutVars>
          <dgm:chMax val="1"/>
          <dgm:bulletEnabled val="1"/>
        </dgm:presLayoutVars>
      </dgm:prSet>
      <dgm:spPr/>
      <dgm:t>
        <a:bodyPr/>
        <a:lstStyle/>
        <a:p>
          <a:endParaRPr lang="it-IT"/>
        </a:p>
      </dgm:t>
    </dgm:pt>
  </dgm:ptLst>
  <dgm:cxnLst>
    <dgm:cxn modelId="{2BDF0493-0D80-4D0F-BA07-047E514AC7BB}" type="presOf" srcId="{5A5B9812-96A8-421D-A273-3D07275007E4}" destId="{94CED8AF-F666-4405-B5D1-1DAFEFFD986C}" srcOrd="1" destOrd="0" presId="urn:microsoft.com/office/officeart/2005/8/layout/target3"/>
    <dgm:cxn modelId="{4DB9EA99-BEF8-40E0-97AB-1A06A04AE0C0}" type="presOf" srcId="{89305821-771E-4E16-84D9-2F2963559249}" destId="{1B2E94FD-33A4-4E22-B11F-9CBF10027F74}" srcOrd="0" destOrd="0" presId="urn:microsoft.com/office/officeart/2005/8/layout/target3"/>
    <dgm:cxn modelId="{345025B0-5F42-440E-A049-67BA7BEC1423}" type="presOf" srcId="{5A5B9812-96A8-421D-A273-3D07275007E4}" destId="{D891279F-2426-494D-9C77-3C247EC44A0D}" srcOrd="0" destOrd="0" presId="urn:microsoft.com/office/officeart/2005/8/layout/target3"/>
    <dgm:cxn modelId="{FC17EF27-A176-4908-AEDB-E555D6F598E7}" srcId="{89305821-771E-4E16-84D9-2F2963559249}" destId="{5A5B9812-96A8-421D-A273-3D07275007E4}" srcOrd="0" destOrd="0" parTransId="{C1AC61EF-CEC5-4C9C-B0D9-2F19DBE7E811}" sibTransId="{B534BB15-BB1F-4D42-AF16-E9A778987C14}"/>
    <dgm:cxn modelId="{E9B77D18-8C22-4CA1-A9A1-4BB65ED82F55}" type="presParOf" srcId="{1B2E94FD-33A4-4E22-B11F-9CBF10027F74}" destId="{1F52BA77-A5E3-4049-AABA-4786E874FB3E}" srcOrd="0" destOrd="0" presId="urn:microsoft.com/office/officeart/2005/8/layout/target3"/>
    <dgm:cxn modelId="{A6555464-6BDE-484D-B862-E0695710F180}" type="presParOf" srcId="{1B2E94FD-33A4-4E22-B11F-9CBF10027F74}" destId="{F57F9CF7-AEA7-42B6-99F0-4FAD792AF52E}" srcOrd="1" destOrd="0" presId="urn:microsoft.com/office/officeart/2005/8/layout/target3"/>
    <dgm:cxn modelId="{2F96CF18-0B0C-43C4-8C05-3A8E4C7CF7BB}" type="presParOf" srcId="{1B2E94FD-33A4-4E22-B11F-9CBF10027F74}" destId="{D891279F-2426-494D-9C77-3C247EC44A0D}" srcOrd="2" destOrd="0" presId="urn:microsoft.com/office/officeart/2005/8/layout/target3"/>
    <dgm:cxn modelId="{E69CDD90-2B8D-4D17-BB62-AF47F1046A52}" type="presParOf" srcId="{1B2E94FD-33A4-4E22-B11F-9CBF10027F74}" destId="{94CED8AF-F666-4405-B5D1-1DAFEFFD986C}" srcOrd="3"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A828D5-F667-4C66-82A0-90A74E3F72C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CFE1E135-1847-4E02-862C-CBEB30C00C5E}">
      <dgm:prSet/>
      <dgm:spPr/>
      <dgm:t>
        <a:bodyPr/>
        <a:lstStyle/>
        <a:p>
          <a:pPr rtl="0"/>
          <a:r>
            <a:rPr lang="it-IT" b="1" dirty="0" smtClean="0">
              <a:solidFill>
                <a:schemeClr val="bg1"/>
              </a:solidFill>
            </a:rPr>
            <a:t>FAI DA TE</a:t>
          </a:r>
          <a:endParaRPr lang="it-IT" dirty="0">
            <a:solidFill>
              <a:schemeClr val="bg1"/>
            </a:solidFill>
          </a:endParaRPr>
        </a:p>
      </dgm:t>
    </dgm:pt>
    <dgm:pt modelId="{1A78DB8B-5F2B-441B-9418-83B38607ECDB}" type="parTrans" cxnId="{A1857F15-52CA-4769-B7FF-BD95E8C73AF1}">
      <dgm:prSet/>
      <dgm:spPr/>
      <dgm:t>
        <a:bodyPr/>
        <a:lstStyle/>
        <a:p>
          <a:endParaRPr lang="it-IT">
            <a:solidFill>
              <a:srgbClr val="FFFFFF"/>
            </a:solidFill>
          </a:endParaRPr>
        </a:p>
      </dgm:t>
    </dgm:pt>
    <dgm:pt modelId="{E33F9670-7562-4CFB-BFD3-A89922BCEFA0}" type="sibTrans" cxnId="{A1857F15-52CA-4769-B7FF-BD95E8C73AF1}">
      <dgm:prSet/>
      <dgm:spPr/>
      <dgm:t>
        <a:bodyPr/>
        <a:lstStyle/>
        <a:p>
          <a:endParaRPr lang="it-IT">
            <a:solidFill>
              <a:srgbClr val="FFFFFF"/>
            </a:solidFill>
          </a:endParaRPr>
        </a:p>
      </dgm:t>
    </dgm:pt>
    <dgm:pt modelId="{F0FCCC19-5C52-4181-A8F9-7B9D07CAAA8C}" type="pres">
      <dgm:prSet presAssocID="{C2A828D5-F667-4C66-82A0-90A74E3F72C8}" presName="Name0" presStyleCnt="0">
        <dgm:presLayoutVars>
          <dgm:chMax val="7"/>
          <dgm:dir/>
          <dgm:animLvl val="lvl"/>
          <dgm:resizeHandles val="exact"/>
        </dgm:presLayoutVars>
      </dgm:prSet>
      <dgm:spPr/>
      <dgm:t>
        <a:bodyPr/>
        <a:lstStyle/>
        <a:p>
          <a:endParaRPr lang="it-IT"/>
        </a:p>
      </dgm:t>
    </dgm:pt>
    <dgm:pt modelId="{3A44D5E7-B9A8-4FFF-8C45-0A2D314C0AE1}" type="pres">
      <dgm:prSet presAssocID="{CFE1E135-1847-4E02-862C-CBEB30C00C5E}" presName="circle1" presStyleLbl="node1" presStyleIdx="0" presStyleCnt="1"/>
      <dgm:spPr/>
    </dgm:pt>
    <dgm:pt modelId="{1A569535-6F6C-4A45-B122-6DDB67BC46B2}" type="pres">
      <dgm:prSet presAssocID="{CFE1E135-1847-4E02-862C-CBEB30C00C5E}" presName="space" presStyleCnt="0"/>
      <dgm:spPr/>
    </dgm:pt>
    <dgm:pt modelId="{074EE31E-7CD7-4869-96A1-AF85A1838CE0}" type="pres">
      <dgm:prSet presAssocID="{CFE1E135-1847-4E02-862C-CBEB30C00C5E}" presName="rect1" presStyleLbl="alignAcc1" presStyleIdx="0" presStyleCnt="1" custLinFactNeighborX="6099" custLinFactNeighborY="-874"/>
      <dgm:spPr/>
      <dgm:t>
        <a:bodyPr/>
        <a:lstStyle/>
        <a:p>
          <a:endParaRPr lang="it-IT"/>
        </a:p>
      </dgm:t>
    </dgm:pt>
    <dgm:pt modelId="{C9C2C1FA-06F3-45E5-98D1-07EA518BA74D}" type="pres">
      <dgm:prSet presAssocID="{CFE1E135-1847-4E02-862C-CBEB30C00C5E}" presName="rect1ParTxNoCh" presStyleLbl="alignAcc1" presStyleIdx="0" presStyleCnt="1">
        <dgm:presLayoutVars>
          <dgm:chMax val="1"/>
          <dgm:bulletEnabled val="1"/>
        </dgm:presLayoutVars>
      </dgm:prSet>
      <dgm:spPr/>
      <dgm:t>
        <a:bodyPr/>
        <a:lstStyle/>
        <a:p>
          <a:endParaRPr lang="it-IT"/>
        </a:p>
      </dgm:t>
    </dgm:pt>
  </dgm:ptLst>
  <dgm:cxnLst>
    <dgm:cxn modelId="{7D1CC99D-61D2-4D43-9769-EC2389A641D6}" type="presOf" srcId="{CFE1E135-1847-4E02-862C-CBEB30C00C5E}" destId="{074EE31E-7CD7-4869-96A1-AF85A1838CE0}" srcOrd="0" destOrd="0" presId="urn:microsoft.com/office/officeart/2005/8/layout/target3"/>
    <dgm:cxn modelId="{A1857F15-52CA-4769-B7FF-BD95E8C73AF1}" srcId="{C2A828D5-F667-4C66-82A0-90A74E3F72C8}" destId="{CFE1E135-1847-4E02-862C-CBEB30C00C5E}" srcOrd="0" destOrd="0" parTransId="{1A78DB8B-5F2B-441B-9418-83B38607ECDB}" sibTransId="{E33F9670-7562-4CFB-BFD3-A89922BCEFA0}"/>
    <dgm:cxn modelId="{5D2F7729-1458-4D97-8873-8F3D9E363A31}" type="presOf" srcId="{CFE1E135-1847-4E02-862C-CBEB30C00C5E}" destId="{C9C2C1FA-06F3-45E5-98D1-07EA518BA74D}" srcOrd="1" destOrd="0" presId="urn:microsoft.com/office/officeart/2005/8/layout/target3"/>
    <dgm:cxn modelId="{FD055210-A081-4217-ADEF-E741AC76B06D}" type="presOf" srcId="{C2A828D5-F667-4C66-82A0-90A74E3F72C8}" destId="{F0FCCC19-5C52-4181-A8F9-7B9D07CAAA8C}" srcOrd="0" destOrd="0" presId="urn:microsoft.com/office/officeart/2005/8/layout/target3"/>
    <dgm:cxn modelId="{897EAB44-4453-42DA-AB9A-C520B53C5A86}" type="presParOf" srcId="{F0FCCC19-5C52-4181-A8F9-7B9D07CAAA8C}" destId="{3A44D5E7-B9A8-4FFF-8C45-0A2D314C0AE1}" srcOrd="0" destOrd="0" presId="urn:microsoft.com/office/officeart/2005/8/layout/target3"/>
    <dgm:cxn modelId="{64F6DB9F-57E5-426F-8538-2485552DC5EF}" type="presParOf" srcId="{F0FCCC19-5C52-4181-A8F9-7B9D07CAAA8C}" destId="{1A569535-6F6C-4A45-B122-6DDB67BC46B2}" srcOrd="1" destOrd="0" presId="urn:microsoft.com/office/officeart/2005/8/layout/target3"/>
    <dgm:cxn modelId="{322FD6F4-A6E2-42A2-980B-A8FD3696A9A5}" type="presParOf" srcId="{F0FCCC19-5C52-4181-A8F9-7B9D07CAAA8C}" destId="{074EE31E-7CD7-4869-96A1-AF85A1838CE0}" srcOrd="2" destOrd="0" presId="urn:microsoft.com/office/officeart/2005/8/layout/target3"/>
    <dgm:cxn modelId="{9A4CE1F5-A6C4-4617-91BE-5D10FED86549}" type="presParOf" srcId="{F0FCCC19-5C52-4181-A8F9-7B9D07CAAA8C}" destId="{C9C2C1FA-06F3-45E5-98D1-07EA518BA74D}" srcOrd="3" destOrd="0" presId="urn:microsoft.com/office/officeart/2005/8/layout/target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1CB336-5397-4E26-8EC8-0D6885637F6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215734A5-1F89-43C1-A848-D02AF4C2090C}">
      <dgm:prSet custT="1"/>
      <dgm:spPr/>
      <dgm:t>
        <a:bodyPr/>
        <a:lstStyle/>
        <a:p>
          <a:pPr rtl="0"/>
          <a:r>
            <a:rPr lang="it-IT" sz="1400" b="1" dirty="0" smtClean="0">
              <a:solidFill>
                <a:schemeClr val="bg1"/>
              </a:solidFill>
              <a:latin typeface="Times New Roman" pitchFamily="18" charset="0"/>
              <a:cs typeface="Times New Roman" pitchFamily="18" charset="0"/>
            </a:rPr>
            <a:t>REPERIMENTO SOSTANZE DOPANTI SUL "MERCATO NERO"  (INTERNET)</a:t>
          </a:r>
          <a:endParaRPr lang="it-IT" sz="1400" dirty="0">
            <a:solidFill>
              <a:schemeClr val="bg1"/>
            </a:solidFill>
          </a:endParaRPr>
        </a:p>
      </dgm:t>
    </dgm:pt>
    <dgm:pt modelId="{053A7CBF-204B-4D24-BB61-6B718C04ADB0}" type="parTrans" cxnId="{5C8E03D5-961E-4393-9518-322689B9D23A}">
      <dgm:prSet/>
      <dgm:spPr/>
      <dgm:t>
        <a:bodyPr/>
        <a:lstStyle/>
        <a:p>
          <a:endParaRPr lang="it-IT">
            <a:solidFill>
              <a:schemeClr val="bg1"/>
            </a:solidFill>
          </a:endParaRPr>
        </a:p>
      </dgm:t>
    </dgm:pt>
    <dgm:pt modelId="{E892C7D3-E70C-4212-AB92-0E08B78A3940}" type="sibTrans" cxnId="{5C8E03D5-961E-4393-9518-322689B9D23A}">
      <dgm:prSet/>
      <dgm:spPr/>
      <dgm:t>
        <a:bodyPr/>
        <a:lstStyle/>
        <a:p>
          <a:endParaRPr lang="it-IT">
            <a:solidFill>
              <a:schemeClr val="bg1"/>
            </a:solidFill>
          </a:endParaRPr>
        </a:p>
      </dgm:t>
    </dgm:pt>
    <dgm:pt modelId="{3172FE7C-B318-44D0-B4B3-0856033A0F1A}" type="pres">
      <dgm:prSet presAssocID="{4A1CB336-5397-4E26-8EC8-0D6885637F61}" presName="Name0" presStyleCnt="0">
        <dgm:presLayoutVars>
          <dgm:chMax val="7"/>
          <dgm:dir/>
          <dgm:animLvl val="lvl"/>
          <dgm:resizeHandles val="exact"/>
        </dgm:presLayoutVars>
      </dgm:prSet>
      <dgm:spPr/>
      <dgm:t>
        <a:bodyPr/>
        <a:lstStyle/>
        <a:p>
          <a:endParaRPr lang="it-IT"/>
        </a:p>
      </dgm:t>
    </dgm:pt>
    <dgm:pt modelId="{42F61749-3793-4E2E-9039-689E78E6A727}" type="pres">
      <dgm:prSet presAssocID="{215734A5-1F89-43C1-A848-D02AF4C2090C}" presName="circle1" presStyleLbl="node1" presStyleIdx="0" presStyleCnt="1"/>
      <dgm:spPr/>
    </dgm:pt>
    <dgm:pt modelId="{19C4DF74-A6BD-4AE2-8517-6D9E90C5573E}" type="pres">
      <dgm:prSet presAssocID="{215734A5-1F89-43C1-A848-D02AF4C2090C}" presName="space" presStyleCnt="0"/>
      <dgm:spPr/>
    </dgm:pt>
    <dgm:pt modelId="{35D5E1FA-4BA4-46F9-B20B-9E4F651E0F83}" type="pres">
      <dgm:prSet presAssocID="{215734A5-1F89-43C1-A848-D02AF4C2090C}" presName="rect1" presStyleLbl="alignAcc1" presStyleIdx="0" presStyleCnt="1"/>
      <dgm:spPr/>
      <dgm:t>
        <a:bodyPr/>
        <a:lstStyle/>
        <a:p>
          <a:endParaRPr lang="it-IT"/>
        </a:p>
      </dgm:t>
    </dgm:pt>
    <dgm:pt modelId="{DE484A28-0115-40EA-9789-175FB4E759D3}" type="pres">
      <dgm:prSet presAssocID="{215734A5-1F89-43C1-A848-D02AF4C2090C}" presName="rect1ParTxNoCh" presStyleLbl="alignAcc1" presStyleIdx="0" presStyleCnt="1">
        <dgm:presLayoutVars>
          <dgm:chMax val="1"/>
          <dgm:bulletEnabled val="1"/>
        </dgm:presLayoutVars>
      </dgm:prSet>
      <dgm:spPr/>
      <dgm:t>
        <a:bodyPr/>
        <a:lstStyle/>
        <a:p>
          <a:endParaRPr lang="it-IT"/>
        </a:p>
      </dgm:t>
    </dgm:pt>
  </dgm:ptLst>
  <dgm:cxnLst>
    <dgm:cxn modelId="{B512DDE0-E290-4421-AA48-18509121ADB9}" type="presOf" srcId="{4A1CB336-5397-4E26-8EC8-0D6885637F61}" destId="{3172FE7C-B318-44D0-B4B3-0856033A0F1A}" srcOrd="0" destOrd="0" presId="urn:microsoft.com/office/officeart/2005/8/layout/target3"/>
    <dgm:cxn modelId="{71C4B8E9-35F8-40E7-86DC-EE1E72F4F4F4}" type="presOf" srcId="{215734A5-1F89-43C1-A848-D02AF4C2090C}" destId="{35D5E1FA-4BA4-46F9-B20B-9E4F651E0F83}" srcOrd="0" destOrd="0" presId="urn:microsoft.com/office/officeart/2005/8/layout/target3"/>
    <dgm:cxn modelId="{45E6B774-3C10-424C-A4FE-BDE14208280A}" type="presOf" srcId="{215734A5-1F89-43C1-A848-D02AF4C2090C}" destId="{DE484A28-0115-40EA-9789-175FB4E759D3}" srcOrd="1" destOrd="0" presId="urn:microsoft.com/office/officeart/2005/8/layout/target3"/>
    <dgm:cxn modelId="{5C8E03D5-961E-4393-9518-322689B9D23A}" srcId="{4A1CB336-5397-4E26-8EC8-0D6885637F61}" destId="{215734A5-1F89-43C1-A848-D02AF4C2090C}" srcOrd="0" destOrd="0" parTransId="{053A7CBF-204B-4D24-BB61-6B718C04ADB0}" sibTransId="{E892C7D3-E70C-4212-AB92-0E08B78A3940}"/>
    <dgm:cxn modelId="{CEA816F4-D39A-48D3-8F8D-1D1A72D31F70}" type="presParOf" srcId="{3172FE7C-B318-44D0-B4B3-0856033A0F1A}" destId="{42F61749-3793-4E2E-9039-689E78E6A727}" srcOrd="0" destOrd="0" presId="urn:microsoft.com/office/officeart/2005/8/layout/target3"/>
    <dgm:cxn modelId="{2E26A925-68ED-49C5-A43C-8D4D4C6B0EC4}" type="presParOf" srcId="{3172FE7C-B318-44D0-B4B3-0856033A0F1A}" destId="{19C4DF74-A6BD-4AE2-8517-6D9E90C5573E}" srcOrd="1" destOrd="0" presId="urn:microsoft.com/office/officeart/2005/8/layout/target3"/>
    <dgm:cxn modelId="{AC531ED9-0D14-4925-B20F-DA8CF6763DBD}" type="presParOf" srcId="{3172FE7C-B318-44D0-B4B3-0856033A0F1A}" destId="{35D5E1FA-4BA4-46F9-B20B-9E4F651E0F83}" srcOrd="2" destOrd="0" presId="urn:microsoft.com/office/officeart/2005/8/layout/target3"/>
    <dgm:cxn modelId="{A30E769D-D1D4-4BA3-A73C-D232BF7D922B}" type="presParOf" srcId="{3172FE7C-B318-44D0-B4B3-0856033A0F1A}" destId="{DE484A28-0115-40EA-9789-175FB4E759D3}" srcOrd="3" destOrd="0" presId="urn:microsoft.com/office/officeart/2005/8/layout/target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EE8133-3A75-4924-9192-D8D65F2EF89A}" type="doc">
      <dgm:prSet loTypeId="urn:diagrams.loki3.com/TabbedArc+Icon" loCatId="relationship" qsTypeId="urn:microsoft.com/office/officeart/2005/8/quickstyle/simple1" qsCatId="simple" csTypeId="urn:microsoft.com/office/officeart/2005/8/colors/accent1_2" csCatId="accent1" phldr="1"/>
      <dgm:spPr/>
    </dgm:pt>
    <dgm:pt modelId="{E03D44F7-4B9A-4181-A688-64DCEFC1526D}">
      <dgm:prSet phldrT="[Testo]"/>
      <dgm:spPr>
        <a:solidFill>
          <a:srgbClr val="FFFFFF"/>
        </a:solidFill>
      </dgm:spPr>
      <dgm:t>
        <a:bodyPr/>
        <a:lstStyle/>
        <a:p>
          <a:r>
            <a:rPr lang="it-IT" b="1" dirty="0" smtClean="0">
              <a:solidFill>
                <a:schemeClr val="bg1"/>
              </a:solidFill>
            </a:rPr>
            <a:t>CARATTERISTICHE</a:t>
          </a:r>
          <a:endParaRPr lang="it-IT" b="1" dirty="0">
            <a:solidFill>
              <a:schemeClr val="bg1"/>
            </a:solidFill>
          </a:endParaRPr>
        </a:p>
      </dgm:t>
    </dgm:pt>
    <dgm:pt modelId="{DDD5FB3C-E337-450C-A44B-5FCA6BEFD3F7}" type="parTrans" cxnId="{601508BF-86B5-4AC8-8759-B3E9A38CF933}">
      <dgm:prSet/>
      <dgm:spPr/>
      <dgm:t>
        <a:bodyPr/>
        <a:lstStyle/>
        <a:p>
          <a:endParaRPr lang="it-IT"/>
        </a:p>
      </dgm:t>
    </dgm:pt>
    <dgm:pt modelId="{8C310854-FE76-49DA-A7D5-8C2C9E3126C4}" type="sibTrans" cxnId="{601508BF-86B5-4AC8-8759-B3E9A38CF933}">
      <dgm:prSet/>
      <dgm:spPr/>
      <dgm:t>
        <a:bodyPr/>
        <a:lstStyle/>
        <a:p>
          <a:endParaRPr lang="it-IT"/>
        </a:p>
      </dgm:t>
    </dgm:pt>
    <dgm:pt modelId="{5DA71AD3-F6C3-46C8-BEE9-915CB47570C9}" type="pres">
      <dgm:prSet presAssocID="{23EE8133-3A75-4924-9192-D8D65F2EF89A}" presName="Name0" presStyleCnt="0">
        <dgm:presLayoutVars>
          <dgm:dir/>
          <dgm:resizeHandles val="exact"/>
        </dgm:presLayoutVars>
      </dgm:prSet>
      <dgm:spPr/>
    </dgm:pt>
    <dgm:pt modelId="{7502D188-0CC0-4BFE-8EF6-0AC9547E61BA}" type="pres">
      <dgm:prSet presAssocID="{E03D44F7-4B9A-4181-A688-64DCEFC1526D}" presName="one" presStyleLbl="node1" presStyleIdx="0" presStyleCnt="1" custScaleX="104048" custScaleY="31965" custRadScaleRad="104174" custRadScaleInc="0">
        <dgm:presLayoutVars>
          <dgm:bulletEnabled val="1"/>
        </dgm:presLayoutVars>
      </dgm:prSet>
      <dgm:spPr/>
      <dgm:t>
        <a:bodyPr/>
        <a:lstStyle/>
        <a:p>
          <a:endParaRPr lang="it-IT"/>
        </a:p>
      </dgm:t>
    </dgm:pt>
  </dgm:ptLst>
  <dgm:cxnLst>
    <dgm:cxn modelId="{EB140ED7-9E25-444D-8279-88786A89AEE7}" type="presOf" srcId="{E03D44F7-4B9A-4181-A688-64DCEFC1526D}" destId="{7502D188-0CC0-4BFE-8EF6-0AC9547E61BA}" srcOrd="0" destOrd="0" presId="urn:diagrams.loki3.com/TabbedArc+Icon"/>
    <dgm:cxn modelId="{3393AB33-2B18-4958-BCB8-ED35EADE5024}" type="presOf" srcId="{23EE8133-3A75-4924-9192-D8D65F2EF89A}" destId="{5DA71AD3-F6C3-46C8-BEE9-915CB47570C9}" srcOrd="0" destOrd="0" presId="urn:diagrams.loki3.com/TabbedArc+Icon"/>
    <dgm:cxn modelId="{601508BF-86B5-4AC8-8759-B3E9A38CF933}" srcId="{23EE8133-3A75-4924-9192-D8D65F2EF89A}" destId="{E03D44F7-4B9A-4181-A688-64DCEFC1526D}" srcOrd="0" destOrd="0" parTransId="{DDD5FB3C-E337-450C-A44B-5FCA6BEFD3F7}" sibTransId="{8C310854-FE76-49DA-A7D5-8C2C9E3126C4}"/>
    <dgm:cxn modelId="{A34AEEFF-E1D2-4D0F-B9FF-F98F7433EC51}" type="presParOf" srcId="{5DA71AD3-F6C3-46C8-BEE9-915CB47570C9}" destId="{7502D188-0CC0-4BFE-8EF6-0AC9547E61BA}" srcOrd="0" destOrd="0" presId="urn:diagrams.loki3.com/TabbedArc+Icon"/>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E94B6-30FC-4E9A-AD4E-71ACC4A4CE0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C76FBC1B-C9B6-4AB0-8423-991ED1995D8E}">
      <dgm:prSet/>
      <dgm:spPr/>
      <dgm:t>
        <a:bodyPr/>
        <a:lstStyle/>
        <a:p>
          <a:pPr rtl="0"/>
          <a:r>
            <a:rPr lang="it-IT" b="1" dirty="0" smtClean="0">
              <a:solidFill>
                <a:schemeClr val="bg1"/>
              </a:solidFill>
            </a:rPr>
            <a:t>DENARO DA INVESTIRE</a:t>
          </a:r>
          <a:endParaRPr lang="it-IT" dirty="0">
            <a:solidFill>
              <a:schemeClr val="bg1"/>
            </a:solidFill>
          </a:endParaRPr>
        </a:p>
      </dgm:t>
    </dgm:pt>
    <dgm:pt modelId="{FA4A9DCD-AEFD-4FAB-B4C5-EA489DB61BDA}" type="parTrans" cxnId="{01759DE2-8A75-4D04-B929-B3B54B6CF01D}">
      <dgm:prSet/>
      <dgm:spPr/>
      <dgm:t>
        <a:bodyPr/>
        <a:lstStyle/>
        <a:p>
          <a:endParaRPr lang="it-IT">
            <a:solidFill>
              <a:schemeClr val="bg1"/>
            </a:solidFill>
          </a:endParaRPr>
        </a:p>
      </dgm:t>
    </dgm:pt>
    <dgm:pt modelId="{82BAE782-22F0-4DBB-91C2-3D7B5F77F1A6}" type="sibTrans" cxnId="{01759DE2-8A75-4D04-B929-B3B54B6CF01D}">
      <dgm:prSet/>
      <dgm:spPr/>
      <dgm:t>
        <a:bodyPr/>
        <a:lstStyle/>
        <a:p>
          <a:endParaRPr lang="it-IT">
            <a:solidFill>
              <a:schemeClr val="bg1"/>
            </a:solidFill>
          </a:endParaRPr>
        </a:p>
      </dgm:t>
    </dgm:pt>
    <dgm:pt modelId="{D8010C33-E975-4B99-BA7A-EFA25B3264C7}" type="pres">
      <dgm:prSet presAssocID="{C97E94B6-30FC-4E9A-AD4E-71ACC4A4CE06}" presName="Name0" presStyleCnt="0">
        <dgm:presLayoutVars>
          <dgm:chMax val="7"/>
          <dgm:dir/>
          <dgm:animLvl val="lvl"/>
          <dgm:resizeHandles val="exact"/>
        </dgm:presLayoutVars>
      </dgm:prSet>
      <dgm:spPr/>
      <dgm:t>
        <a:bodyPr/>
        <a:lstStyle/>
        <a:p>
          <a:endParaRPr lang="it-IT"/>
        </a:p>
      </dgm:t>
    </dgm:pt>
    <dgm:pt modelId="{F1B13F24-D0C8-4071-8AD7-EE8093815C82}" type="pres">
      <dgm:prSet presAssocID="{C76FBC1B-C9B6-4AB0-8423-991ED1995D8E}" presName="circle1" presStyleLbl="node1" presStyleIdx="0" presStyleCnt="1"/>
      <dgm:spPr/>
    </dgm:pt>
    <dgm:pt modelId="{1BDA52FA-9B1E-4B56-A1C8-506CEDDB52B6}" type="pres">
      <dgm:prSet presAssocID="{C76FBC1B-C9B6-4AB0-8423-991ED1995D8E}" presName="space" presStyleCnt="0"/>
      <dgm:spPr/>
    </dgm:pt>
    <dgm:pt modelId="{C9281FAA-6FD6-45F3-B7A7-7D8D4CF8D5BA}" type="pres">
      <dgm:prSet presAssocID="{C76FBC1B-C9B6-4AB0-8423-991ED1995D8E}" presName="rect1" presStyleLbl="alignAcc1" presStyleIdx="0" presStyleCnt="1" custLinFactNeighborX="3851"/>
      <dgm:spPr/>
      <dgm:t>
        <a:bodyPr/>
        <a:lstStyle/>
        <a:p>
          <a:endParaRPr lang="it-IT"/>
        </a:p>
      </dgm:t>
    </dgm:pt>
    <dgm:pt modelId="{DAAC1235-F3F0-45DF-AEE1-BCFCB095267D}" type="pres">
      <dgm:prSet presAssocID="{C76FBC1B-C9B6-4AB0-8423-991ED1995D8E}" presName="rect1ParTxNoCh" presStyleLbl="alignAcc1" presStyleIdx="0" presStyleCnt="1">
        <dgm:presLayoutVars>
          <dgm:chMax val="1"/>
          <dgm:bulletEnabled val="1"/>
        </dgm:presLayoutVars>
      </dgm:prSet>
      <dgm:spPr/>
      <dgm:t>
        <a:bodyPr/>
        <a:lstStyle/>
        <a:p>
          <a:endParaRPr lang="it-IT"/>
        </a:p>
      </dgm:t>
    </dgm:pt>
  </dgm:ptLst>
  <dgm:cxnLst>
    <dgm:cxn modelId="{07701190-9F38-4C9F-B0B9-A1C5EF800849}" type="presOf" srcId="{C76FBC1B-C9B6-4AB0-8423-991ED1995D8E}" destId="{DAAC1235-F3F0-45DF-AEE1-BCFCB095267D}" srcOrd="1" destOrd="0" presId="urn:microsoft.com/office/officeart/2005/8/layout/target3"/>
    <dgm:cxn modelId="{01759DE2-8A75-4D04-B929-B3B54B6CF01D}" srcId="{C97E94B6-30FC-4E9A-AD4E-71ACC4A4CE06}" destId="{C76FBC1B-C9B6-4AB0-8423-991ED1995D8E}" srcOrd="0" destOrd="0" parTransId="{FA4A9DCD-AEFD-4FAB-B4C5-EA489DB61BDA}" sibTransId="{82BAE782-22F0-4DBB-91C2-3D7B5F77F1A6}"/>
    <dgm:cxn modelId="{BF059EE5-6056-45B7-92BA-ED143125504A}" type="presOf" srcId="{C76FBC1B-C9B6-4AB0-8423-991ED1995D8E}" destId="{C9281FAA-6FD6-45F3-B7A7-7D8D4CF8D5BA}" srcOrd="0" destOrd="0" presId="urn:microsoft.com/office/officeart/2005/8/layout/target3"/>
    <dgm:cxn modelId="{30FE017C-556F-412C-BFB5-C3395D5F23AD}" type="presOf" srcId="{C97E94B6-30FC-4E9A-AD4E-71ACC4A4CE06}" destId="{D8010C33-E975-4B99-BA7A-EFA25B3264C7}" srcOrd="0" destOrd="0" presId="urn:microsoft.com/office/officeart/2005/8/layout/target3"/>
    <dgm:cxn modelId="{171AB787-6A4F-482A-8C2B-869A715ACDE6}" type="presParOf" srcId="{D8010C33-E975-4B99-BA7A-EFA25B3264C7}" destId="{F1B13F24-D0C8-4071-8AD7-EE8093815C82}" srcOrd="0" destOrd="0" presId="urn:microsoft.com/office/officeart/2005/8/layout/target3"/>
    <dgm:cxn modelId="{3F061203-F127-443C-A193-6CF3F636D9F3}" type="presParOf" srcId="{D8010C33-E975-4B99-BA7A-EFA25B3264C7}" destId="{1BDA52FA-9B1E-4B56-A1C8-506CEDDB52B6}" srcOrd="1" destOrd="0" presId="urn:microsoft.com/office/officeart/2005/8/layout/target3"/>
    <dgm:cxn modelId="{F0358CB2-A100-4A58-91B6-1697A14FC85F}" type="presParOf" srcId="{D8010C33-E975-4B99-BA7A-EFA25B3264C7}" destId="{C9281FAA-6FD6-45F3-B7A7-7D8D4CF8D5BA}" srcOrd="2" destOrd="0" presId="urn:microsoft.com/office/officeart/2005/8/layout/target3"/>
    <dgm:cxn modelId="{5CEEC193-2A7F-494F-A0E0-6396C2ADE9E3}" type="presParOf" srcId="{D8010C33-E975-4B99-BA7A-EFA25B3264C7}" destId="{DAAC1235-F3F0-45DF-AEE1-BCFCB095267D}"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305821-771E-4E16-84D9-2F296355924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5A5B9812-96A8-421D-A273-3D07275007E4}">
      <dgm:prSet/>
      <dgm:spPr/>
      <dgm:t>
        <a:bodyPr/>
        <a:lstStyle/>
        <a:p>
          <a:pPr rtl="0"/>
          <a:r>
            <a:rPr lang="it-IT" b="1" dirty="0" smtClean="0">
              <a:solidFill>
                <a:schemeClr val="bg1"/>
              </a:solidFill>
            </a:rPr>
            <a:t>SUPPORTO SCIENTIFICO</a:t>
          </a:r>
          <a:endParaRPr lang="it-IT" dirty="0">
            <a:solidFill>
              <a:schemeClr val="bg1"/>
            </a:solidFill>
          </a:endParaRPr>
        </a:p>
      </dgm:t>
    </dgm:pt>
    <dgm:pt modelId="{C1AC61EF-CEC5-4C9C-B0D9-2F19DBE7E811}" type="parTrans" cxnId="{FC17EF27-A176-4908-AEDB-E555D6F598E7}">
      <dgm:prSet/>
      <dgm:spPr/>
      <dgm:t>
        <a:bodyPr/>
        <a:lstStyle/>
        <a:p>
          <a:endParaRPr lang="it-IT">
            <a:solidFill>
              <a:schemeClr val="bg1"/>
            </a:solidFill>
          </a:endParaRPr>
        </a:p>
      </dgm:t>
    </dgm:pt>
    <dgm:pt modelId="{B534BB15-BB1F-4D42-AF16-E9A778987C14}" type="sibTrans" cxnId="{FC17EF27-A176-4908-AEDB-E555D6F598E7}">
      <dgm:prSet/>
      <dgm:spPr/>
      <dgm:t>
        <a:bodyPr/>
        <a:lstStyle/>
        <a:p>
          <a:endParaRPr lang="it-IT">
            <a:solidFill>
              <a:schemeClr val="bg1"/>
            </a:solidFill>
          </a:endParaRPr>
        </a:p>
      </dgm:t>
    </dgm:pt>
    <dgm:pt modelId="{1B2E94FD-33A4-4E22-B11F-9CBF10027F74}" type="pres">
      <dgm:prSet presAssocID="{89305821-771E-4E16-84D9-2F2963559249}" presName="Name0" presStyleCnt="0">
        <dgm:presLayoutVars>
          <dgm:chMax val="7"/>
          <dgm:dir/>
          <dgm:animLvl val="lvl"/>
          <dgm:resizeHandles val="exact"/>
        </dgm:presLayoutVars>
      </dgm:prSet>
      <dgm:spPr/>
      <dgm:t>
        <a:bodyPr/>
        <a:lstStyle/>
        <a:p>
          <a:endParaRPr lang="it-IT"/>
        </a:p>
      </dgm:t>
    </dgm:pt>
    <dgm:pt modelId="{1F52BA77-A5E3-4049-AABA-4786E874FB3E}" type="pres">
      <dgm:prSet presAssocID="{5A5B9812-96A8-421D-A273-3D07275007E4}" presName="circle1" presStyleLbl="node1" presStyleIdx="0" presStyleCnt="1"/>
      <dgm:spPr/>
    </dgm:pt>
    <dgm:pt modelId="{F57F9CF7-AEA7-42B6-99F0-4FAD792AF52E}" type="pres">
      <dgm:prSet presAssocID="{5A5B9812-96A8-421D-A273-3D07275007E4}" presName="space" presStyleCnt="0"/>
      <dgm:spPr/>
    </dgm:pt>
    <dgm:pt modelId="{D891279F-2426-494D-9C77-3C247EC44A0D}" type="pres">
      <dgm:prSet presAssocID="{5A5B9812-96A8-421D-A273-3D07275007E4}" presName="rect1" presStyleLbl="alignAcc1" presStyleIdx="0" presStyleCnt="1"/>
      <dgm:spPr/>
      <dgm:t>
        <a:bodyPr/>
        <a:lstStyle/>
        <a:p>
          <a:endParaRPr lang="it-IT"/>
        </a:p>
      </dgm:t>
    </dgm:pt>
    <dgm:pt modelId="{94CED8AF-F666-4405-B5D1-1DAFEFFD986C}" type="pres">
      <dgm:prSet presAssocID="{5A5B9812-96A8-421D-A273-3D07275007E4}" presName="rect1ParTxNoCh" presStyleLbl="alignAcc1" presStyleIdx="0" presStyleCnt="1">
        <dgm:presLayoutVars>
          <dgm:chMax val="1"/>
          <dgm:bulletEnabled val="1"/>
        </dgm:presLayoutVars>
      </dgm:prSet>
      <dgm:spPr/>
      <dgm:t>
        <a:bodyPr/>
        <a:lstStyle/>
        <a:p>
          <a:endParaRPr lang="it-IT"/>
        </a:p>
      </dgm:t>
    </dgm:pt>
  </dgm:ptLst>
  <dgm:cxnLst>
    <dgm:cxn modelId="{4991E1D6-2157-4DD3-80A1-4936F1644A59}" type="presOf" srcId="{89305821-771E-4E16-84D9-2F2963559249}" destId="{1B2E94FD-33A4-4E22-B11F-9CBF10027F74}" srcOrd="0" destOrd="0" presId="urn:microsoft.com/office/officeart/2005/8/layout/target3"/>
    <dgm:cxn modelId="{DB3BEED1-2407-465A-9DEB-AB58B1F3AA07}" type="presOf" srcId="{5A5B9812-96A8-421D-A273-3D07275007E4}" destId="{D891279F-2426-494D-9C77-3C247EC44A0D}" srcOrd="0" destOrd="0" presId="urn:microsoft.com/office/officeart/2005/8/layout/target3"/>
    <dgm:cxn modelId="{ED22E0C4-A028-4445-962E-EC893B282865}" type="presOf" srcId="{5A5B9812-96A8-421D-A273-3D07275007E4}" destId="{94CED8AF-F666-4405-B5D1-1DAFEFFD986C}" srcOrd="1" destOrd="0" presId="urn:microsoft.com/office/officeart/2005/8/layout/target3"/>
    <dgm:cxn modelId="{FC17EF27-A176-4908-AEDB-E555D6F598E7}" srcId="{89305821-771E-4E16-84D9-2F2963559249}" destId="{5A5B9812-96A8-421D-A273-3D07275007E4}" srcOrd="0" destOrd="0" parTransId="{C1AC61EF-CEC5-4C9C-B0D9-2F19DBE7E811}" sibTransId="{B534BB15-BB1F-4D42-AF16-E9A778987C14}"/>
    <dgm:cxn modelId="{92D9F201-DBCE-4A24-BE88-0B7BB21178A5}" type="presParOf" srcId="{1B2E94FD-33A4-4E22-B11F-9CBF10027F74}" destId="{1F52BA77-A5E3-4049-AABA-4786E874FB3E}" srcOrd="0" destOrd="0" presId="urn:microsoft.com/office/officeart/2005/8/layout/target3"/>
    <dgm:cxn modelId="{EF5C5C46-0670-4C37-BAC3-86B08AFF5884}" type="presParOf" srcId="{1B2E94FD-33A4-4E22-B11F-9CBF10027F74}" destId="{F57F9CF7-AEA7-42B6-99F0-4FAD792AF52E}" srcOrd="1" destOrd="0" presId="urn:microsoft.com/office/officeart/2005/8/layout/target3"/>
    <dgm:cxn modelId="{76BFFBA5-0A6F-4925-9CD8-A05C52EB4925}" type="presParOf" srcId="{1B2E94FD-33A4-4E22-B11F-9CBF10027F74}" destId="{D891279F-2426-494D-9C77-3C247EC44A0D}" srcOrd="2" destOrd="0" presId="urn:microsoft.com/office/officeart/2005/8/layout/target3"/>
    <dgm:cxn modelId="{11E66714-52BB-4515-8742-C56B1F7E4FDF}" type="presParOf" srcId="{1B2E94FD-33A4-4E22-B11F-9CBF10027F74}" destId="{94CED8AF-F666-4405-B5D1-1DAFEFFD986C}" srcOrd="3" destOrd="0" presId="urn:microsoft.com/office/officeart/2005/8/layout/target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A828D5-F667-4C66-82A0-90A74E3F72C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it-IT"/>
        </a:p>
      </dgm:t>
    </dgm:pt>
    <dgm:pt modelId="{CFE1E135-1847-4E02-862C-CBEB30C00C5E}">
      <dgm:prSet/>
      <dgm:spPr/>
      <dgm:t>
        <a:bodyPr/>
        <a:lstStyle/>
        <a:p>
          <a:pPr rtl="0"/>
          <a:r>
            <a:rPr lang="it-IT" b="1" dirty="0" smtClean="0">
              <a:solidFill>
                <a:schemeClr val="bg1"/>
              </a:solidFill>
            </a:rPr>
            <a:t>ORGANIZZAZIONE</a:t>
          </a:r>
          <a:endParaRPr lang="it-IT" dirty="0">
            <a:solidFill>
              <a:schemeClr val="bg1"/>
            </a:solidFill>
          </a:endParaRPr>
        </a:p>
      </dgm:t>
    </dgm:pt>
    <dgm:pt modelId="{1A78DB8B-5F2B-441B-9418-83B38607ECDB}" type="parTrans" cxnId="{A1857F15-52CA-4769-B7FF-BD95E8C73AF1}">
      <dgm:prSet/>
      <dgm:spPr/>
      <dgm:t>
        <a:bodyPr/>
        <a:lstStyle/>
        <a:p>
          <a:endParaRPr lang="it-IT">
            <a:solidFill>
              <a:srgbClr val="FFFFFF"/>
            </a:solidFill>
          </a:endParaRPr>
        </a:p>
      </dgm:t>
    </dgm:pt>
    <dgm:pt modelId="{E33F9670-7562-4CFB-BFD3-A89922BCEFA0}" type="sibTrans" cxnId="{A1857F15-52CA-4769-B7FF-BD95E8C73AF1}">
      <dgm:prSet/>
      <dgm:spPr/>
      <dgm:t>
        <a:bodyPr/>
        <a:lstStyle/>
        <a:p>
          <a:endParaRPr lang="it-IT">
            <a:solidFill>
              <a:srgbClr val="FFFFFF"/>
            </a:solidFill>
          </a:endParaRPr>
        </a:p>
      </dgm:t>
    </dgm:pt>
    <dgm:pt modelId="{F0FCCC19-5C52-4181-A8F9-7B9D07CAAA8C}" type="pres">
      <dgm:prSet presAssocID="{C2A828D5-F667-4C66-82A0-90A74E3F72C8}" presName="Name0" presStyleCnt="0">
        <dgm:presLayoutVars>
          <dgm:chMax val="7"/>
          <dgm:dir/>
          <dgm:animLvl val="lvl"/>
          <dgm:resizeHandles val="exact"/>
        </dgm:presLayoutVars>
      </dgm:prSet>
      <dgm:spPr/>
      <dgm:t>
        <a:bodyPr/>
        <a:lstStyle/>
        <a:p>
          <a:endParaRPr lang="it-IT"/>
        </a:p>
      </dgm:t>
    </dgm:pt>
    <dgm:pt modelId="{3A44D5E7-B9A8-4FFF-8C45-0A2D314C0AE1}" type="pres">
      <dgm:prSet presAssocID="{CFE1E135-1847-4E02-862C-CBEB30C00C5E}" presName="circle1" presStyleLbl="node1" presStyleIdx="0" presStyleCnt="1"/>
      <dgm:spPr/>
    </dgm:pt>
    <dgm:pt modelId="{1A569535-6F6C-4A45-B122-6DDB67BC46B2}" type="pres">
      <dgm:prSet presAssocID="{CFE1E135-1847-4E02-862C-CBEB30C00C5E}" presName="space" presStyleCnt="0"/>
      <dgm:spPr/>
    </dgm:pt>
    <dgm:pt modelId="{074EE31E-7CD7-4869-96A1-AF85A1838CE0}" type="pres">
      <dgm:prSet presAssocID="{CFE1E135-1847-4E02-862C-CBEB30C00C5E}" presName="rect1" presStyleLbl="alignAcc1" presStyleIdx="0" presStyleCnt="1" custScaleX="105566" custScaleY="90909" custLinFactNeighborX="6099" custLinFactNeighborY="-874"/>
      <dgm:spPr/>
      <dgm:t>
        <a:bodyPr/>
        <a:lstStyle/>
        <a:p>
          <a:endParaRPr lang="it-IT"/>
        </a:p>
      </dgm:t>
    </dgm:pt>
    <dgm:pt modelId="{C9C2C1FA-06F3-45E5-98D1-07EA518BA74D}" type="pres">
      <dgm:prSet presAssocID="{CFE1E135-1847-4E02-862C-CBEB30C00C5E}" presName="rect1ParTxNoCh" presStyleLbl="alignAcc1" presStyleIdx="0" presStyleCnt="1">
        <dgm:presLayoutVars>
          <dgm:chMax val="1"/>
          <dgm:bulletEnabled val="1"/>
        </dgm:presLayoutVars>
      </dgm:prSet>
      <dgm:spPr/>
      <dgm:t>
        <a:bodyPr/>
        <a:lstStyle/>
        <a:p>
          <a:endParaRPr lang="it-IT"/>
        </a:p>
      </dgm:t>
    </dgm:pt>
  </dgm:ptLst>
  <dgm:cxnLst>
    <dgm:cxn modelId="{A1857F15-52CA-4769-B7FF-BD95E8C73AF1}" srcId="{C2A828D5-F667-4C66-82A0-90A74E3F72C8}" destId="{CFE1E135-1847-4E02-862C-CBEB30C00C5E}" srcOrd="0" destOrd="0" parTransId="{1A78DB8B-5F2B-441B-9418-83B38607ECDB}" sibTransId="{E33F9670-7562-4CFB-BFD3-A89922BCEFA0}"/>
    <dgm:cxn modelId="{6B65F948-0332-4B07-B75E-FBDCB261C785}" type="presOf" srcId="{CFE1E135-1847-4E02-862C-CBEB30C00C5E}" destId="{074EE31E-7CD7-4869-96A1-AF85A1838CE0}" srcOrd="0" destOrd="0" presId="urn:microsoft.com/office/officeart/2005/8/layout/target3"/>
    <dgm:cxn modelId="{C982CD1C-7794-4CF7-B023-CCB8BFE8833D}" type="presOf" srcId="{C2A828D5-F667-4C66-82A0-90A74E3F72C8}" destId="{F0FCCC19-5C52-4181-A8F9-7B9D07CAAA8C}" srcOrd="0" destOrd="0" presId="urn:microsoft.com/office/officeart/2005/8/layout/target3"/>
    <dgm:cxn modelId="{CB663FAB-E2CA-4921-B41F-0323290B9920}" type="presOf" srcId="{CFE1E135-1847-4E02-862C-CBEB30C00C5E}" destId="{C9C2C1FA-06F3-45E5-98D1-07EA518BA74D}" srcOrd="1" destOrd="0" presId="urn:microsoft.com/office/officeart/2005/8/layout/target3"/>
    <dgm:cxn modelId="{68E4FEC3-C505-4950-83BE-9CC07B25A78F}" type="presParOf" srcId="{F0FCCC19-5C52-4181-A8F9-7B9D07CAAA8C}" destId="{3A44D5E7-B9A8-4FFF-8C45-0A2D314C0AE1}" srcOrd="0" destOrd="0" presId="urn:microsoft.com/office/officeart/2005/8/layout/target3"/>
    <dgm:cxn modelId="{354F6FCB-9237-47B7-A362-43E662A1DD6F}" type="presParOf" srcId="{F0FCCC19-5C52-4181-A8F9-7B9D07CAAA8C}" destId="{1A569535-6F6C-4A45-B122-6DDB67BC46B2}" srcOrd="1" destOrd="0" presId="urn:microsoft.com/office/officeart/2005/8/layout/target3"/>
    <dgm:cxn modelId="{5FCE0710-311D-40B5-93AA-CFF76A102C9A}" type="presParOf" srcId="{F0FCCC19-5C52-4181-A8F9-7B9D07CAAA8C}" destId="{074EE31E-7CD7-4869-96A1-AF85A1838CE0}" srcOrd="2" destOrd="0" presId="urn:microsoft.com/office/officeart/2005/8/layout/target3"/>
    <dgm:cxn modelId="{FFDD32D4-9FD0-4FB0-86F8-24467CF19096}" type="presParOf" srcId="{F0FCCC19-5C52-4181-A8F9-7B9D07CAAA8C}" destId="{C9C2C1FA-06F3-45E5-98D1-07EA518BA74D}" srcOrd="3" destOrd="0" presId="urn:microsoft.com/office/officeart/2005/8/layout/target3"/>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1CB336-5397-4E26-8EC8-0D6885637F6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it-IT"/>
        </a:p>
      </dgm:t>
    </dgm:pt>
    <dgm:pt modelId="{215734A5-1F89-43C1-A848-D02AF4C2090C}">
      <dgm:prSet/>
      <dgm:spPr/>
      <dgm:t>
        <a:bodyPr/>
        <a:lstStyle/>
        <a:p>
          <a:pPr rtl="0"/>
          <a:r>
            <a:rPr lang="it-IT" b="1" dirty="0" smtClean="0">
              <a:solidFill>
                <a:schemeClr val="bg1"/>
              </a:solidFill>
            </a:rPr>
            <a:t>CONTROLLO EFFETTI ATLETI</a:t>
          </a:r>
          <a:endParaRPr lang="it-IT" dirty="0">
            <a:solidFill>
              <a:schemeClr val="bg1"/>
            </a:solidFill>
          </a:endParaRPr>
        </a:p>
      </dgm:t>
    </dgm:pt>
    <dgm:pt modelId="{053A7CBF-204B-4D24-BB61-6B718C04ADB0}" type="parTrans" cxnId="{5C8E03D5-961E-4393-9518-322689B9D23A}">
      <dgm:prSet/>
      <dgm:spPr/>
      <dgm:t>
        <a:bodyPr/>
        <a:lstStyle/>
        <a:p>
          <a:endParaRPr lang="it-IT">
            <a:solidFill>
              <a:schemeClr val="bg1"/>
            </a:solidFill>
          </a:endParaRPr>
        </a:p>
      </dgm:t>
    </dgm:pt>
    <dgm:pt modelId="{E892C7D3-E70C-4212-AB92-0E08B78A3940}" type="sibTrans" cxnId="{5C8E03D5-961E-4393-9518-322689B9D23A}">
      <dgm:prSet/>
      <dgm:spPr/>
      <dgm:t>
        <a:bodyPr/>
        <a:lstStyle/>
        <a:p>
          <a:endParaRPr lang="it-IT">
            <a:solidFill>
              <a:schemeClr val="bg1"/>
            </a:solidFill>
          </a:endParaRPr>
        </a:p>
      </dgm:t>
    </dgm:pt>
    <dgm:pt modelId="{3172FE7C-B318-44D0-B4B3-0856033A0F1A}" type="pres">
      <dgm:prSet presAssocID="{4A1CB336-5397-4E26-8EC8-0D6885637F61}" presName="Name0" presStyleCnt="0">
        <dgm:presLayoutVars>
          <dgm:chMax val="7"/>
          <dgm:dir/>
          <dgm:animLvl val="lvl"/>
          <dgm:resizeHandles val="exact"/>
        </dgm:presLayoutVars>
      </dgm:prSet>
      <dgm:spPr/>
      <dgm:t>
        <a:bodyPr/>
        <a:lstStyle/>
        <a:p>
          <a:endParaRPr lang="it-IT"/>
        </a:p>
      </dgm:t>
    </dgm:pt>
    <dgm:pt modelId="{42F61749-3793-4E2E-9039-689E78E6A727}" type="pres">
      <dgm:prSet presAssocID="{215734A5-1F89-43C1-A848-D02AF4C2090C}" presName="circle1" presStyleLbl="node1" presStyleIdx="0" presStyleCnt="1"/>
      <dgm:spPr/>
    </dgm:pt>
    <dgm:pt modelId="{19C4DF74-A6BD-4AE2-8517-6D9E90C5573E}" type="pres">
      <dgm:prSet presAssocID="{215734A5-1F89-43C1-A848-D02AF4C2090C}" presName="space" presStyleCnt="0"/>
      <dgm:spPr/>
    </dgm:pt>
    <dgm:pt modelId="{35D5E1FA-4BA4-46F9-B20B-9E4F651E0F83}" type="pres">
      <dgm:prSet presAssocID="{215734A5-1F89-43C1-A848-D02AF4C2090C}" presName="rect1" presStyleLbl="alignAcc1" presStyleIdx="0" presStyleCnt="1"/>
      <dgm:spPr/>
      <dgm:t>
        <a:bodyPr/>
        <a:lstStyle/>
        <a:p>
          <a:endParaRPr lang="it-IT"/>
        </a:p>
      </dgm:t>
    </dgm:pt>
    <dgm:pt modelId="{DE484A28-0115-40EA-9789-175FB4E759D3}" type="pres">
      <dgm:prSet presAssocID="{215734A5-1F89-43C1-A848-D02AF4C2090C}" presName="rect1ParTxNoCh" presStyleLbl="alignAcc1" presStyleIdx="0" presStyleCnt="1">
        <dgm:presLayoutVars>
          <dgm:chMax val="1"/>
          <dgm:bulletEnabled val="1"/>
        </dgm:presLayoutVars>
      </dgm:prSet>
      <dgm:spPr/>
      <dgm:t>
        <a:bodyPr/>
        <a:lstStyle/>
        <a:p>
          <a:endParaRPr lang="it-IT"/>
        </a:p>
      </dgm:t>
    </dgm:pt>
  </dgm:ptLst>
  <dgm:cxnLst>
    <dgm:cxn modelId="{1311460C-458F-4A20-AABD-A953FE00D833}" type="presOf" srcId="{215734A5-1F89-43C1-A848-D02AF4C2090C}" destId="{DE484A28-0115-40EA-9789-175FB4E759D3}" srcOrd="1" destOrd="0" presId="urn:microsoft.com/office/officeart/2005/8/layout/target3"/>
    <dgm:cxn modelId="{2D3A0511-AD4D-4B1A-B66B-E499768EEEB0}" type="presOf" srcId="{215734A5-1F89-43C1-A848-D02AF4C2090C}" destId="{35D5E1FA-4BA4-46F9-B20B-9E4F651E0F83}" srcOrd="0" destOrd="0" presId="urn:microsoft.com/office/officeart/2005/8/layout/target3"/>
    <dgm:cxn modelId="{884AEF80-14EC-4CE6-A403-230DBF449AA6}" type="presOf" srcId="{4A1CB336-5397-4E26-8EC8-0D6885637F61}" destId="{3172FE7C-B318-44D0-B4B3-0856033A0F1A}" srcOrd="0" destOrd="0" presId="urn:microsoft.com/office/officeart/2005/8/layout/target3"/>
    <dgm:cxn modelId="{5C8E03D5-961E-4393-9518-322689B9D23A}" srcId="{4A1CB336-5397-4E26-8EC8-0D6885637F61}" destId="{215734A5-1F89-43C1-A848-D02AF4C2090C}" srcOrd="0" destOrd="0" parTransId="{053A7CBF-204B-4D24-BB61-6B718C04ADB0}" sibTransId="{E892C7D3-E70C-4212-AB92-0E08B78A3940}"/>
    <dgm:cxn modelId="{E52AE82A-94FC-4F1D-98C4-AFA032F4D33B}" type="presParOf" srcId="{3172FE7C-B318-44D0-B4B3-0856033A0F1A}" destId="{42F61749-3793-4E2E-9039-689E78E6A727}" srcOrd="0" destOrd="0" presId="urn:microsoft.com/office/officeart/2005/8/layout/target3"/>
    <dgm:cxn modelId="{5A9E7450-1238-4C04-B282-B549ECAA7DF6}" type="presParOf" srcId="{3172FE7C-B318-44D0-B4B3-0856033A0F1A}" destId="{19C4DF74-A6BD-4AE2-8517-6D9E90C5573E}" srcOrd="1" destOrd="0" presId="urn:microsoft.com/office/officeart/2005/8/layout/target3"/>
    <dgm:cxn modelId="{90DA88C0-D332-4210-B77A-F5EAED5EF344}" type="presParOf" srcId="{3172FE7C-B318-44D0-B4B3-0856033A0F1A}" destId="{35D5E1FA-4BA4-46F9-B20B-9E4F651E0F83}" srcOrd="2" destOrd="0" presId="urn:microsoft.com/office/officeart/2005/8/layout/target3"/>
    <dgm:cxn modelId="{76BFD97C-5EFB-4160-ACCC-7A5EAFA57D68}" type="presParOf" srcId="{3172FE7C-B318-44D0-B4B3-0856033A0F1A}" destId="{DE484A28-0115-40EA-9789-175FB4E759D3}" srcOrd="3" destOrd="0" presId="urn:microsoft.com/office/officeart/2005/8/layout/target3"/>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B13F24-D0C8-4071-8AD7-EE8093815C82}">
      <dsp:nvSpPr>
        <dsp:cNvPr id="0" name=""/>
        <dsp:cNvSpPr/>
      </dsp:nvSpPr>
      <dsp:spPr>
        <a:xfrm>
          <a:off x="0" y="0"/>
          <a:ext cx="400050" cy="4000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81FAA-6FD6-45F3-B7A7-7D8D4CF8D5BA}">
      <dsp:nvSpPr>
        <dsp:cNvPr id="0" name=""/>
        <dsp:cNvSpPr/>
      </dsp:nvSpPr>
      <dsp:spPr>
        <a:xfrm>
          <a:off x="200024" y="0"/>
          <a:ext cx="3613532" cy="400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it-IT" sz="1600" b="1" kern="1200" dirty="0" smtClean="0">
              <a:solidFill>
                <a:schemeClr val="bg1"/>
              </a:solidFill>
            </a:rPr>
            <a:t>NESSUN SUPPORTO SCIENTIFICO</a:t>
          </a:r>
          <a:endParaRPr lang="it-IT" sz="1600" kern="1200" dirty="0">
            <a:solidFill>
              <a:schemeClr val="bg1"/>
            </a:solidFill>
          </a:endParaRPr>
        </a:p>
      </dsp:txBody>
      <dsp:txXfrm>
        <a:off x="200024" y="0"/>
        <a:ext cx="3613532" cy="4000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02D188-0CC0-4BFE-8EF6-0AC9547E61BA}">
      <dsp:nvSpPr>
        <dsp:cNvPr id="0" name=""/>
        <dsp:cNvSpPr/>
      </dsp:nvSpPr>
      <dsp:spPr>
        <a:xfrm>
          <a:off x="270468" y="211666"/>
          <a:ext cx="1612998" cy="322098"/>
        </a:xfrm>
        <a:prstGeom prst="round2Same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lvl="0" algn="ctr" defTabSz="533400">
            <a:lnSpc>
              <a:spcPct val="90000"/>
            </a:lnSpc>
            <a:spcBef>
              <a:spcPct val="0"/>
            </a:spcBef>
            <a:spcAft>
              <a:spcPct val="35000"/>
            </a:spcAft>
          </a:pPr>
          <a:r>
            <a:rPr lang="it-IT" sz="1200" b="1" kern="1200" dirty="0" smtClean="0">
              <a:solidFill>
                <a:schemeClr val="bg1"/>
              </a:solidFill>
            </a:rPr>
            <a:t>CARATTERISTICHE</a:t>
          </a:r>
          <a:endParaRPr lang="it-IT" sz="1200" b="1" kern="1200" dirty="0">
            <a:solidFill>
              <a:schemeClr val="bg1"/>
            </a:solidFill>
          </a:endParaRPr>
        </a:p>
      </dsp:txBody>
      <dsp:txXfrm>
        <a:off x="270468" y="211666"/>
        <a:ext cx="1612998" cy="32209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2AA093-6BE5-421F-85B4-F37449A5BE29}">
      <dsp:nvSpPr>
        <dsp:cNvPr id="0" name=""/>
        <dsp:cNvSpPr/>
      </dsp:nvSpPr>
      <dsp:spPr>
        <a:xfrm>
          <a:off x="0" y="0"/>
          <a:ext cx="8105886"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solidFill>
                <a:srgbClr val="FF0000"/>
              </a:solidFill>
            </a:rPr>
            <a:t>CATEGORIE </a:t>
          </a:r>
          <a:r>
            <a:rPr lang="it-IT" sz="2100" b="1" kern="1200" dirty="0" err="1" smtClean="0">
              <a:solidFill>
                <a:srgbClr val="FF0000"/>
              </a:solidFill>
            </a:rPr>
            <a:t>DI</a:t>
          </a:r>
          <a:r>
            <a:rPr lang="it-IT" sz="2100" b="1" kern="1200" dirty="0" smtClean="0">
              <a:solidFill>
                <a:srgbClr val="FF0000"/>
              </a:solidFill>
            </a:rPr>
            <a:t> SOSTANZE MAGGIORMENTE OGGETTO </a:t>
          </a:r>
          <a:r>
            <a:rPr lang="it-IT" sz="2100" b="1" kern="1200" dirty="0" err="1" smtClean="0">
              <a:solidFill>
                <a:srgbClr val="FF0000"/>
              </a:solidFill>
            </a:rPr>
            <a:t>DI</a:t>
          </a:r>
          <a:r>
            <a:rPr lang="it-IT" sz="2100" b="1" kern="1200" dirty="0" smtClean="0">
              <a:solidFill>
                <a:srgbClr val="FF0000"/>
              </a:solidFill>
            </a:rPr>
            <a:t> SEQUESTRO</a:t>
          </a:r>
          <a:endParaRPr lang="it-IT" sz="2100" b="1" kern="1200" dirty="0">
            <a:solidFill>
              <a:srgbClr val="FF0000"/>
            </a:solidFill>
          </a:endParaRPr>
        </a:p>
      </dsp:txBody>
      <dsp:txXfrm>
        <a:off x="0" y="0"/>
        <a:ext cx="8105886" cy="810809"/>
      </dsp:txXfrm>
    </dsp:sp>
    <dsp:sp modelId="{CEC092FF-5916-4FCC-86B6-11A9BC5C7831}">
      <dsp:nvSpPr>
        <dsp:cNvPr id="0" name=""/>
        <dsp:cNvSpPr/>
      </dsp:nvSpPr>
      <dsp:spPr>
        <a:xfrm>
          <a:off x="0" y="975946"/>
          <a:ext cx="8105886"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t>AGENTI ANABOLIZZANTI</a:t>
          </a:r>
          <a:endParaRPr lang="it-IT" sz="2100" kern="1200" dirty="0"/>
        </a:p>
      </dsp:txBody>
      <dsp:txXfrm>
        <a:off x="0" y="975946"/>
        <a:ext cx="8105886" cy="810809"/>
      </dsp:txXfrm>
    </dsp:sp>
    <dsp:sp modelId="{47D97F71-5B18-4CF0-AA52-A1874851FD96}">
      <dsp:nvSpPr>
        <dsp:cNvPr id="0" name=""/>
        <dsp:cNvSpPr/>
      </dsp:nvSpPr>
      <dsp:spPr>
        <a:xfrm>
          <a:off x="0" y="1847236"/>
          <a:ext cx="8105886"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t>ORMONI PEPTIDICI E FATTORI </a:t>
          </a:r>
          <a:r>
            <a:rPr lang="it-IT" sz="2100" b="1" kern="1200" dirty="0" err="1" smtClean="0"/>
            <a:t>DI</a:t>
          </a:r>
          <a:r>
            <a:rPr lang="it-IT" sz="2100" b="1" kern="1200" dirty="0" smtClean="0"/>
            <a:t> CRESCITA</a:t>
          </a:r>
          <a:endParaRPr lang="it-IT" sz="2100" kern="1200" dirty="0"/>
        </a:p>
      </dsp:txBody>
      <dsp:txXfrm>
        <a:off x="0" y="1847236"/>
        <a:ext cx="8105886" cy="810809"/>
      </dsp:txXfrm>
    </dsp:sp>
    <dsp:sp modelId="{DA2ACAB2-A83A-4D8D-970B-13E5F4CFBA3C}">
      <dsp:nvSpPr>
        <dsp:cNvPr id="0" name=""/>
        <dsp:cNvSpPr/>
      </dsp:nvSpPr>
      <dsp:spPr>
        <a:xfrm>
          <a:off x="0" y="2718526"/>
          <a:ext cx="8105886"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t>MODULATORI ORMONALI E METABOLICI</a:t>
          </a:r>
          <a:endParaRPr lang="it-IT" sz="2100" kern="1200" dirty="0"/>
        </a:p>
      </dsp:txBody>
      <dsp:txXfrm>
        <a:off x="0" y="2718526"/>
        <a:ext cx="8105886" cy="810809"/>
      </dsp:txXfrm>
    </dsp:sp>
    <dsp:sp modelId="{495B292D-A7F6-403C-B284-26B68BA34DE9}">
      <dsp:nvSpPr>
        <dsp:cNvPr id="0" name=""/>
        <dsp:cNvSpPr/>
      </dsp:nvSpPr>
      <dsp:spPr>
        <a:xfrm>
          <a:off x="0" y="3589817"/>
          <a:ext cx="8105886"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t>GLUCOCORTICOSTEROIDI </a:t>
          </a:r>
          <a:endParaRPr lang="it-IT" sz="2100" kern="1200" dirty="0"/>
        </a:p>
      </dsp:txBody>
      <dsp:txXfrm>
        <a:off x="0" y="3589817"/>
        <a:ext cx="8105886" cy="810809"/>
      </dsp:txXfrm>
    </dsp:sp>
    <dsp:sp modelId="{ABFC6651-D45A-4F25-956A-AF2910AB662A}">
      <dsp:nvSpPr>
        <dsp:cNvPr id="0" name=""/>
        <dsp:cNvSpPr/>
      </dsp:nvSpPr>
      <dsp:spPr>
        <a:xfrm>
          <a:off x="0" y="4461107"/>
          <a:ext cx="8105886"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t>STIMOLANTI</a:t>
          </a:r>
          <a:endParaRPr lang="it-IT" sz="2100" kern="1200" dirty="0"/>
        </a:p>
      </dsp:txBody>
      <dsp:txXfrm>
        <a:off x="0" y="4461107"/>
        <a:ext cx="8105886" cy="810809"/>
      </dsp:txXfrm>
    </dsp:sp>
    <dsp:sp modelId="{47EE856A-8D39-4618-9B4C-76D2C4E3C96C}">
      <dsp:nvSpPr>
        <dsp:cNvPr id="0" name=""/>
        <dsp:cNvSpPr/>
      </dsp:nvSpPr>
      <dsp:spPr>
        <a:xfrm>
          <a:off x="0" y="5332397"/>
          <a:ext cx="8105886" cy="810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it-IT" sz="2100" b="1" kern="1200" dirty="0" smtClean="0"/>
            <a:t>DIURETICI</a:t>
          </a:r>
          <a:endParaRPr lang="it-IT" sz="2100" kern="1200" dirty="0"/>
        </a:p>
      </dsp:txBody>
      <dsp:txXfrm>
        <a:off x="0" y="5332397"/>
        <a:ext cx="8105886" cy="8108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52BA77-A5E3-4049-AABA-4786E874FB3E}">
      <dsp:nvSpPr>
        <dsp:cNvPr id="0" name=""/>
        <dsp:cNvSpPr/>
      </dsp:nvSpPr>
      <dsp:spPr>
        <a:xfrm>
          <a:off x="0" y="0"/>
          <a:ext cx="400050" cy="4000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1279F-2426-494D-9C77-3C247EC44A0D}">
      <dsp:nvSpPr>
        <dsp:cNvPr id="0" name=""/>
        <dsp:cNvSpPr/>
      </dsp:nvSpPr>
      <dsp:spPr>
        <a:xfrm>
          <a:off x="200024" y="0"/>
          <a:ext cx="3972977" cy="400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b="1" kern="1200" dirty="0" smtClean="0">
              <a:solidFill>
                <a:schemeClr val="bg1"/>
              </a:solidFill>
            </a:rPr>
            <a:t>LIVELLO VARIABILE </a:t>
          </a:r>
          <a:r>
            <a:rPr lang="it-IT" sz="1400" b="1" kern="1200" dirty="0" err="1" smtClean="0">
              <a:solidFill>
                <a:schemeClr val="bg1"/>
              </a:solidFill>
            </a:rPr>
            <a:t>DI</a:t>
          </a:r>
          <a:r>
            <a:rPr lang="it-IT" sz="1400" b="1" kern="1200" dirty="0" smtClean="0">
              <a:solidFill>
                <a:schemeClr val="bg1"/>
              </a:solidFill>
            </a:rPr>
            <a:t>  ORGANIZZAZIONE</a:t>
          </a:r>
          <a:endParaRPr lang="it-IT" sz="1400" kern="1200" dirty="0">
            <a:solidFill>
              <a:schemeClr val="bg1"/>
            </a:solidFill>
          </a:endParaRPr>
        </a:p>
      </dsp:txBody>
      <dsp:txXfrm>
        <a:off x="200024" y="0"/>
        <a:ext cx="3972977" cy="4000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44D5E7-B9A8-4FFF-8C45-0A2D314C0AE1}">
      <dsp:nvSpPr>
        <dsp:cNvPr id="0" name=""/>
        <dsp:cNvSpPr/>
      </dsp:nvSpPr>
      <dsp:spPr>
        <a:xfrm>
          <a:off x="0" y="0"/>
          <a:ext cx="400050" cy="4000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EE31E-7CD7-4869-96A1-AF85A1838CE0}">
      <dsp:nvSpPr>
        <dsp:cNvPr id="0" name=""/>
        <dsp:cNvSpPr/>
      </dsp:nvSpPr>
      <dsp:spPr>
        <a:xfrm>
          <a:off x="200024" y="0"/>
          <a:ext cx="3593436" cy="400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it-IT" sz="1900" b="1" kern="1200" dirty="0" smtClean="0">
              <a:solidFill>
                <a:schemeClr val="bg1"/>
              </a:solidFill>
            </a:rPr>
            <a:t>FAI DA TE</a:t>
          </a:r>
          <a:endParaRPr lang="it-IT" sz="1900" kern="1200" dirty="0">
            <a:solidFill>
              <a:schemeClr val="bg1"/>
            </a:solidFill>
          </a:endParaRPr>
        </a:p>
      </dsp:txBody>
      <dsp:txXfrm>
        <a:off x="200024" y="0"/>
        <a:ext cx="3593436" cy="4000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F61749-3793-4E2E-9039-689E78E6A727}">
      <dsp:nvSpPr>
        <dsp:cNvPr id="0" name=""/>
        <dsp:cNvSpPr/>
      </dsp:nvSpPr>
      <dsp:spPr>
        <a:xfrm>
          <a:off x="0" y="0"/>
          <a:ext cx="384720" cy="3847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5E1FA-4BA4-46F9-B20B-9E4F651E0F83}">
      <dsp:nvSpPr>
        <dsp:cNvPr id="0" name=""/>
        <dsp:cNvSpPr/>
      </dsp:nvSpPr>
      <dsp:spPr>
        <a:xfrm>
          <a:off x="192360" y="0"/>
          <a:ext cx="3970926" cy="3847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it-IT" sz="1400" b="1" kern="1200" dirty="0" smtClean="0">
              <a:solidFill>
                <a:schemeClr val="bg1"/>
              </a:solidFill>
              <a:latin typeface="Times New Roman" pitchFamily="18" charset="0"/>
              <a:cs typeface="Times New Roman" pitchFamily="18" charset="0"/>
            </a:rPr>
            <a:t>REPERIMENTO SOSTANZE DOPANTI SUL "MERCATO NERO"  (INTERNET)</a:t>
          </a:r>
          <a:endParaRPr lang="it-IT" sz="1400" kern="1200" dirty="0">
            <a:solidFill>
              <a:schemeClr val="bg1"/>
            </a:solidFill>
          </a:endParaRPr>
        </a:p>
      </dsp:txBody>
      <dsp:txXfrm>
        <a:off x="192360" y="0"/>
        <a:ext cx="3970926" cy="3847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02D188-0CC0-4BFE-8EF6-0AC9547E61BA}">
      <dsp:nvSpPr>
        <dsp:cNvPr id="0" name=""/>
        <dsp:cNvSpPr/>
      </dsp:nvSpPr>
      <dsp:spPr>
        <a:xfrm>
          <a:off x="270468" y="211666"/>
          <a:ext cx="1612998" cy="322098"/>
        </a:xfrm>
        <a:prstGeom prst="round2Same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15240" rIns="45720" bIns="15240" numCol="1" spcCol="1270" anchor="ctr" anchorCtr="0">
          <a:noAutofit/>
        </a:bodyPr>
        <a:lstStyle/>
        <a:p>
          <a:pPr lvl="0" algn="ctr" defTabSz="533400">
            <a:lnSpc>
              <a:spcPct val="90000"/>
            </a:lnSpc>
            <a:spcBef>
              <a:spcPct val="0"/>
            </a:spcBef>
            <a:spcAft>
              <a:spcPct val="35000"/>
            </a:spcAft>
          </a:pPr>
          <a:r>
            <a:rPr lang="it-IT" sz="1200" b="1" kern="1200" dirty="0" smtClean="0">
              <a:solidFill>
                <a:schemeClr val="bg1"/>
              </a:solidFill>
            </a:rPr>
            <a:t>CARATTERISTICHE</a:t>
          </a:r>
          <a:endParaRPr lang="it-IT" sz="1200" b="1" kern="1200" dirty="0">
            <a:solidFill>
              <a:schemeClr val="bg1"/>
            </a:solidFill>
          </a:endParaRPr>
        </a:p>
      </dsp:txBody>
      <dsp:txXfrm>
        <a:off x="270468" y="211666"/>
        <a:ext cx="1612998" cy="32209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B13F24-D0C8-4071-8AD7-EE8093815C82}">
      <dsp:nvSpPr>
        <dsp:cNvPr id="0" name=""/>
        <dsp:cNvSpPr/>
      </dsp:nvSpPr>
      <dsp:spPr>
        <a:xfrm>
          <a:off x="0" y="0"/>
          <a:ext cx="400050" cy="4000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281FAA-6FD6-45F3-B7A7-7D8D4CF8D5BA}">
      <dsp:nvSpPr>
        <dsp:cNvPr id="0" name=""/>
        <dsp:cNvSpPr/>
      </dsp:nvSpPr>
      <dsp:spPr>
        <a:xfrm>
          <a:off x="200024" y="0"/>
          <a:ext cx="3613532" cy="400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it-IT" sz="1900" b="1" kern="1200" dirty="0" smtClean="0">
              <a:solidFill>
                <a:schemeClr val="bg1"/>
              </a:solidFill>
            </a:rPr>
            <a:t>DENARO DA INVESTIRE</a:t>
          </a:r>
          <a:endParaRPr lang="it-IT" sz="1900" kern="1200" dirty="0">
            <a:solidFill>
              <a:schemeClr val="bg1"/>
            </a:solidFill>
          </a:endParaRPr>
        </a:p>
      </dsp:txBody>
      <dsp:txXfrm>
        <a:off x="200024" y="0"/>
        <a:ext cx="3613532" cy="40005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52BA77-A5E3-4049-AABA-4786E874FB3E}">
      <dsp:nvSpPr>
        <dsp:cNvPr id="0" name=""/>
        <dsp:cNvSpPr/>
      </dsp:nvSpPr>
      <dsp:spPr>
        <a:xfrm>
          <a:off x="0" y="0"/>
          <a:ext cx="400050" cy="4000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91279F-2426-494D-9C77-3C247EC44A0D}">
      <dsp:nvSpPr>
        <dsp:cNvPr id="0" name=""/>
        <dsp:cNvSpPr/>
      </dsp:nvSpPr>
      <dsp:spPr>
        <a:xfrm>
          <a:off x="200024" y="0"/>
          <a:ext cx="3972977" cy="400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it-IT" sz="1900" b="1" kern="1200" dirty="0" smtClean="0">
              <a:solidFill>
                <a:schemeClr val="bg1"/>
              </a:solidFill>
            </a:rPr>
            <a:t>SUPPORTO SCIENTIFICO</a:t>
          </a:r>
          <a:endParaRPr lang="it-IT" sz="1900" kern="1200" dirty="0">
            <a:solidFill>
              <a:schemeClr val="bg1"/>
            </a:solidFill>
          </a:endParaRPr>
        </a:p>
      </dsp:txBody>
      <dsp:txXfrm>
        <a:off x="200024" y="0"/>
        <a:ext cx="3972977" cy="40005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44D5E7-B9A8-4FFF-8C45-0A2D314C0AE1}">
      <dsp:nvSpPr>
        <dsp:cNvPr id="0" name=""/>
        <dsp:cNvSpPr/>
      </dsp:nvSpPr>
      <dsp:spPr>
        <a:xfrm>
          <a:off x="-50002" y="0"/>
          <a:ext cx="400050" cy="4000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4EE31E-7CD7-4869-96A1-AF85A1838CE0}">
      <dsp:nvSpPr>
        <dsp:cNvPr id="0" name=""/>
        <dsp:cNvSpPr/>
      </dsp:nvSpPr>
      <dsp:spPr>
        <a:xfrm>
          <a:off x="50017" y="14687"/>
          <a:ext cx="3793446" cy="36368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it-IT" sz="1700" b="1" kern="1200" dirty="0" smtClean="0">
              <a:solidFill>
                <a:schemeClr val="bg1"/>
              </a:solidFill>
            </a:rPr>
            <a:t>ORGANIZZAZIONE</a:t>
          </a:r>
          <a:endParaRPr lang="it-IT" sz="1700" kern="1200" dirty="0">
            <a:solidFill>
              <a:schemeClr val="bg1"/>
            </a:solidFill>
          </a:endParaRPr>
        </a:p>
      </dsp:txBody>
      <dsp:txXfrm>
        <a:off x="50017" y="14687"/>
        <a:ext cx="3793446" cy="36368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F61749-3793-4E2E-9039-689E78E6A727}">
      <dsp:nvSpPr>
        <dsp:cNvPr id="0" name=""/>
        <dsp:cNvSpPr/>
      </dsp:nvSpPr>
      <dsp:spPr>
        <a:xfrm>
          <a:off x="0" y="0"/>
          <a:ext cx="384720" cy="38472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D5E1FA-4BA4-46F9-B20B-9E4F651E0F83}">
      <dsp:nvSpPr>
        <dsp:cNvPr id="0" name=""/>
        <dsp:cNvSpPr/>
      </dsp:nvSpPr>
      <dsp:spPr>
        <a:xfrm>
          <a:off x="192360" y="0"/>
          <a:ext cx="3970926" cy="38472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t-IT" sz="1800" b="1" kern="1200" dirty="0" smtClean="0">
              <a:solidFill>
                <a:schemeClr val="bg1"/>
              </a:solidFill>
            </a:rPr>
            <a:t>CONTROLLO EFFETTI ATLETI</a:t>
          </a:r>
          <a:endParaRPr lang="it-IT" sz="1800" kern="1200" dirty="0">
            <a:solidFill>
              <a:schemeClr val="bg1"/>
            </a:solidFill>
          </a:endParaRPr>
        </a:p>
      </dsp:txBody>
      <dsp:txXfrm>
        <a:off x="192360" y="0"/>
        <a:ext cx="3970926" cy="38472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diagrams.loki3.com/TabbedArc+Icon">
  <dgm:title val="Arco a schede"/>
  <dgm:desc val="Mostra un set di elementi correlati disposti ad arco su un'area comune. Risultati ottimali con piccole quantità di tes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diagrams.loki3.com/TabbedArc+Icon">
  <dgm:title val="Arco a schede"/>
  <dgm:desc val="Mostra un set di elementi correlati disposti ad arco su un'area comune. Risultati ottimali con piccole quantità di tes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19" y="9239"/>
            <a:ext cx="2946065" cy="466539"/>
          </a:xfrm>
          <a:prstGeom prst="rect">
            <a:avLst/>
          </a:prstGeom>
          <a:noFill/>
          <a:ln w="9525">
            <a:noFill/>
            <a:miter lim="800000"/>
            <a:headEnd/>
            <a:tailEnd/>
          </a:ln>
        </p:spPr>
        <p:txBody>
          <a:bodyPr vert="horz" wrap="square" lIns="19265" tIns="0" rIns="19265" bIns="0" numCol="1" anchor="t" anchorCtr="0" compatLnSpc="1">
            <a:prstTxWarp prst="textNoShape">
              <a:avLst/>
            </a:prstTxWarp>
          </a:bodyPr>
          <a:lstStyle>
            <a:lvl1pPr algn="l" defTabSz="923795" eaLnBrk="0" hangingPunct="0">
              <a:spcBef>
                <a:spcPct val="0"/>
              </a:spcBef>
              <a:defRPr sz="1100" i="1">
                <a:solidFill>
                  <a:schemeClr val="folHlink"/>
                </a:solidFill>
                <a:latin typeface="Arial" charset="0"/>
                <a:ea typeface="+mn-ea"/>
              </a:defRPr>
            </a:lvl1pPr>
          </a:lstStyle>
          <a:p>
            <a:pPr>
              <a:defRPr/>
            </a:pPr>
            <a:endParaRPr lang="it-IT"/>
          </a:p>
        </p:txBody>
      </p:sp>
      <p:sp>
        <p:nvSpPr>
          <p:cNvPr id="3075" name="Rectangle 3"/>
          <p:cNvSpPr>
            <a:spLocks noGrp="1" noChangeArrowheads="1"/>
          </p:cNvSpPr>
          <p:nvPr>
            <p:ph type="dt" sz="quarter" idx="1"/>
          </p:nvPr>
        </p:nvSpPr>
        <p:spPr bwMode="auto">
          <a:xfrm>
            <a:off x="3851611" y="9239"/>
            <a:ext cx="2946064" cy="466539"/>
          </a:xfrm>
          <a:prstGeom prst="rect">
            <a:avLst/>
          </a:prstGeom>
          <a:noFill/>
          <a:ln w="9525">
            <a:noFill/>
            <a:miter lim="800000"/>
            <a:headEnd/>
            <a:tailEnd/>
          </a:ln>
        </p:spPr>
        <p:txBody>
          <a:bodyPr vert="horz" wrap="square" lIns="19265" tIns="0" rIns="19265" bIns="0" numCol="1" anchor="t" anchorCtr="0" compatLnSpc="1">
            <a:prstTxWarp prst="textNoShape">
              <a:avLst/>
            </a:prstTxWarp>
          </a:bodyPr>
          <a:lstStyle>
            <a:lvl1pPr algn="r" defTabSz="923795" eaLnBrk="0" hangingPunct="0">
              <a:spcBef>
                <a:spcPct val="0"/>
              </a:spcBef>
              <a:defRPr sz="1100" i="1">
                <a:solidFill>
                  <a:schemeClr val="folHlink"/>
                </a:solidFill>
                <a:latin typeface="Arial" charset="0"/>
                <a:ea typeface="+mn-ea"/>
              </a:defRPr>
            </a:lvl1pPr>
          </a:lstStyle>
          <a:p>
            <a:pPr>
              <a:defRPr/>
            </a:pPr>
            <a:endParaRPr lang="it-IT"/>
          </a:p>
        </p:txBody>
      </p:sp>
      <p:sp>
        <p:nvSpPr>
          <p:cNvPr id="3076" name="Rectangle 4"/>
          <p:cNvSpPr>
            <a:spLocks noGrp="1" noChangeArrowheads="1"/>
          </p:cNvSpPr>
          <p:nvPr>
            <p:ph type="ftr" sz="quarter" idx="2"/>
          </p:nvPr>
        </p:nvSpPr>
        <p:spPr bwMode="auto">
          <a:xfrm>
            <a:off x="-1519" y="9450861"/>
            <a:ext cx="2946065" cy="466539"/>
          </a:xfrm>
          <a:prstGeom prst="rect">
            <a:avLst/>
          </a:prstGeom>
          <a:noFill/>
          <a:ln w="9525">
            <a:noFill/>
            <a:miter lim="800000"/>
            <a:headEnd/>
            <a:tailEnd/>
          </a:ln>
        </p:spPr>
        <p:txBody>
          <a:bodyPr vert="horz" wrap="square" lIns="19265" tIns="0" rIns="19265" bIns="0" numCol="1" anchor="b" anchorCtr="0" compatLnSpc="1">
            <a:prstTxWarp prst="textNoShape">
              <a:avLst/>
            </a:prstTxWarp>
          </a:bodyPr>
          <a:lstStyle>
            <a:lvl1pPr algn="l" defTabSz="923795" eaLnBrk="0" hangingPunct="0">
              <a:spcBef>
                <a:spcPct val="0"/>
              </a:spcBef>
              <a:defRPr sz="1100" i="1">
                <a:solidFill>
                  <a:schemeClr val="folHlink"/>
                </a:solidFill>
                <a:latin typeface="Arial" charset="0"/>
                <a:ea typeface="+mn-ea"/>
              </a:defRPr>
            </a:lvl1pPr>
          </a:lstStyle>
          <a:p>
            <a:pPr>
              <a:defRPr/>
            </a:pPr>
            <a:endParaRPr lang="it-IT"/>
          </a:p>
        </p:txBody>
      </p:sp>
      <p:sp>
        <p:nvSpPr>
          <p:cNvPr id="3077" name="Rectangle 5"/>
          <p:cNvSpPr>
            <a:spLocks noGrp="1" noChangeArrowheads="1"/>
          </p:cNvSpPr>
          <p:nvPr>
            <p:ph type="sldNum" sz="quarter" idx="3"/>
          </p:nvPr>
        </p:nvSpPr>
        <p:spPr bwMode="auto">
          <a:xfrm>
            <a:off x="3851611" y="9450861"/>
            <a:ext cx="2946064" cy="466539"/>
          </a:xfrm>
          <a:prstGeom prst="rect">
            <a:avLst/>
          </a:prstGeom>
          <a:noFill/>
          <a:ln w="9525">
            <a:noFill/>
            <a:miter lim="800000"/>
            <a:headEnd/>
            <a:tailEnd/>
          </a:ln>
        </p:spPr>
        <p:txBody>
          <a:bodyPr vert="horz" wrap="square" lIns="19265" tIns="0" rIns="19265" bIns="0" numCol="1" anchor="b" anchorCtr="0" compatLnSpc="1">
            <a:prstTxWarp prst="textNoShape">
              <a:avLst/>
            </a:prstTxWarp>
          </a:bodyPr>
          <a:lstStyle>
            <a:lvl1pPr algn="r" defTabSz="923795" eaLnBrk="0" hangingPunct="0">
              <a:defRPr sz="1100" i="1">
                <a:solidFill>
                  <a:schemeClr val="folHlink"/>
                </a:solidFill>
                <a:ea typeface="ＭＳ Ｐゴシック" pitchFamily="-84" charset="-128"/>
              </a:defRPr>
            </a:lvl1pPr>
          </a:lstStyle>
          <a:p>
            <a:pPr>
              <a:defRPr/>
            </a:pPr>
            <a:fld id="{3FB10CFF-F1B1-40D3-9F0A-6D63998626C6}" type="slidenum">
              <a:rPr lang="it-IT"/>
              <a:pPr>
                <a:defRPr/>
              </a:pPr>
              <a:t>‹N›</a:t>
            </a:fld>
            <a:endParaRPr lang="it-IT"/>
          </a:p>
        </p:txBody>
      </p:sp>
      <p:sp>
        <p:nvSpPr>
          <p:cNvPr id="28678" name="Rectangle 6"/>
          <p:cNvSpPr>
            <a:spLocks noChangeArrowheads="1"/>
          </p:cNvSpPr>
          <p:nvPr/>
        </p:nvSpPr>
        <p:spPr bwMode="auto">
          <a:xfrm>
            <a:off x="3014656" y="9458561"/>
            <a:ext cx="800272" cy="270823"/>
          </a:xfrm>
          <a:prstGeom prst="rect">
            <a:avLst/>
          </a:prstGeom>
          <a:noFill/>
          <a:ln w="9525">
            <a:noFill/>
            <a:miter lim="800000"/>
            <a:headEnd/>
            <a:tailEnd/>
          </a:ln>
        </p:spPr>
        <p:txBody>
          <a:bodyPr wrap="none" lIns="88291" tIns="44948" rIns="88291" bIns="44948">
            <a:spAutoFit/>
          </a:bodyPr>
          <a:lstStyle/>
          <a:p>
            <a:pPr algn="ctr" defTabSz="877123" eaLnBrk="0" hangingPunct="0">
              <a:lnSpc>
                <a:spcPct val="90000"/>
              </a:lnSpc>
              <a:defRPr/>
            </a:pPr>
            <a:r>
              <a:rPr lang="it-IT" sz="1300" dirty="0">
                <a:ea typeface="ＭＳ Ｐゴシック" pitchFamily="-84" charset="-128"/>
              </a:rPr>
              <a:t>Pag. </a:t>
            </a:r>
            <a:fld id="{60D77DA8-1408-4CD4-B651-3D8735FF00DD}" type="slidenum">
              <a:rPr lang="it-IT" sz="1300">
                <a:ea typeface="ＭＳ Ｐゴシック" pitchFamily="-84" charset="-128"/>
              </a:rPr>
              <a:pPr algn="ctr" defTabSz="877123" eaLnBrk="0" hangingPunct="0">
                <a:lnSpc>
                  <a:spcPct val="90000"/>
                </a:lnSpc>
                <a:defRPr/>
              </a:pPr>
              <a:t>‹N›</a:t>
            </a:fld>
            <a:endParaRPr lang="it-IT" sz="1300" dirty="0">
              <a:ea typeface="ＭＳ Ｐゴシック" pitchFamily="-84" charset="-128"/>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19" y="9239"/>
            <a:ext cx="2946065" cy="466539"/>
          </a:xfrm>
          <a:prstGeom prst="rect">
            <a:avLst/>
          </a:prstGeom>
          <a:noFill/>
          <a:ln w="9525">
            <a:noFill/>
            <a:miter lim="800000"/>
            <a:headEnd/>
            <a:tailEnd/>
          </a:ln>
        </p:spPr>
        <p:txBody>
          <a:bodyPr vert="horz" wrap="square" lIns="19265" tIns="0" rIns="19265" bIns="0" numCol="1" anchor="t" anchorCtr="0" compatLnSpc="1">
            <a:prstTxWarp prst="textNoShape">
              <a:avLst/>
            </a:prstTxWarp>
          </a:bodyPr>
          <a:lstStyle>
            <a:lvl1pPr algn="l" defTabSz="770903" eaLnBrk="0" hangingPunct="0">
              <a:spcBef>
                <a:spcPct val="0"/>
              </a:spcBef>
              <a:defRPr sz="1100" i="1">
                <a:latin typeface="Times New Roman" pitchFamily="18" charset="0"/>
                <a:ea typeface="+mn-ea"/>
              </a:defRPr>
            </a:lvl1pPr>
          </a:lstStyle>
          <a:p>
            <a:pPr>
              <a:defRPr/>
            </a:pPr>
            <a:endParaRPr lang="it-IT"/>
          </a:p>
        </p:txBody>
      </p:sp>
      <p:sp>
        <p:nvSpPr>
          <p:cNvPr id="2051" name="Rectangle 3"/>
          <p:cNvSpPr>
            <a:spLocks noGrp="1" noChangeArrowheads="1"/>
          </p:cNvSpPr>
          <p:nvPr>
            <p:ph type="dt" idx="1"/>
          </p:nvPr>
        </p:nvSpPr>
        <p:spPr bwMode="auto">
          <a:xfrm>
            <a:off x="3851611" y="9239"/>
            <a:ext cx="2946064" cy="466539"/>
          </a:xfrm>
          <a:prstGeom prst="rect">
            <a:avLst/>
          </a:prstGeom>
          <a:noFill/>
          <a:ln w="9525">
            <a:noFill/>
            <a:miter lim="800000"/>
            <a:headEnd/>
            <a:tailEnd/>
          </a:ln>
        </p:spPr>
        <p:txBody>
          <a:bodyPr vert="horz" wrap="square" lIns="19265" tIns="0" rIns="19265" bIns="0" numCol="1" anchor="t" anchorCtr="0" compatLnSpc="1">
            <a:prstTxWarp prst="textNoShape">
              <a:avLst/>
            </a:prstTxWarp>
          </a:bodyPr>
          <a:lstStyle>
            <a:lvl1pPr algn="r" defTabSz="770903" eaLnBrk="0" hangingPunct="0">
              <a:spcBef>
                <a:spcPct val="0"/>
              </a:spcBef>
              <a:defRPr sz="1100" i="1">
                <a:latin typeface="Times New Roman" pitchFamily="18" charset="0"/>
                <a:ea typeface="+mn-ea"/>
              </a:defRPr>
            </a:lvl1pPr>
          </a:lstStyle>
          <a:p>
            <a:pPr>
              <a:defRPr/>
            </a:pPr>
            <a:endParaRPr lang="it-IT"/>
          </a:p>
        </p:txBody>
      </p:sp>
      <p:sp>
        <p:nvSpPr>
          <p:cNvPr id="2052" name="Rectangle 4"/>
          <p:cNvSpPr>
            <a:spLocks noGrp="1" noChangeArrowheads="1"/>
          </p:cNvSpPr>
          <p:nvPr>
            <p:ph type="ftr" sz="quarter" idx="4"/>
          </p:nvPr>
        </p:nvSpPr>
        <p:spPr bwMode="auto">
          <a:xfrm>
            <a:off x="-1519" y="9450861"/>
            <a:ext cx="2946065" cy="466539"/>
          </a:xfrm>
          <a:prstGeom prst="rect">
            <a:avLst/>
          </a:prstGeom>
          <a:noFill/>
          <a:ln w="9525">
            <a:noFill/>
            <a:miter lim="800000"/>
            <a:headEnd/>
            <a:tailEnd/>
          </a:ln>
        </p:spPr>
        <p:txBody>
          <a:bodyPr vert="horz" wrap="square" lIns="19265" tIns="0" rIns="19265" bIns="0" numCol="1" anchor="b" anchorCtr="0" compatLnSpc="1">
            <a:prstTxWarp prst="textNoShape">
              <a:avLst/>
            </a:prstTxWarp>
          </a:bodyPr>
          <a:lstStyle>
            <a:lvl1pPr algn="l" defTabSz="770903" eaLnBrk="0" hangingPunct="0">
              <a:spcBef>
                <a:spcPct val="0"/>
              </a:spcBef>
              <a:defRPr sz="1100" i="1">
                <a:latin typeface="Times New Roman" pitchFamily="18" charset="0"/>
                <a:ea typeface="+mn-ea"/>
              </a:defRPr>
            </a:lvl1pPr>
          </a:lstStyle>
          <a:p>
            <a:pPr>
              <a:defRPr/>
            </a:pPr>
            <a:endParaRPr lang="it-IT"/>
          </a:p>
        </p:txBody>
      </p:sp>
      <p:sp>
        <p:nvSpPr>
          <p:cNvPr id="2053" name="Rectangle 5"/>
          <p:cNvSpPr>
            <a:spLocks noGrp="1" noChangeArrowheads="1"/>
          </p:cNvSpPr>
          <p:nvPr>
            <p:ph type="sldNum" sz="quarter" idx="5"/>
          </p:nvPr>
        </p:nvSpPr>
        <p:spPr bwMode="auto">
          <a:xfrm>
            <a:off x="3851611" y="9450861"/>
            <a:ext cx="2946064" cy="466539"/>
          </a:xfrm>
          <a:prstGeom prst="rect">
            <a:avLst/>
          </a:prstGeom>
          <a:noFill/>
          <a:ln w="9525">
            <a:noFill/>
            <a:miter lim="800000"/>
            <a:headEnd/>
            <a:tailEnd/>
          </a:ln>
        </p:spPr>
        <p:txBody>
          <a:bodyPr vert="horz" wrap="square" lIns="19265" tIns="0" rIns="19265" bIns="0" numCol="1" anchor="b" anchorCtr="0" compatLnSpc="1">
            <a:prstTxWarp prst="textNoShape">
              <a:avLst/>
            </a:prstTxWarp>
          </a:bodyPr>
          <a:lstStyle>
            <a:lvl1pPr algn="r" defTabSz="770903" eaLnBrk="0" hangingPunct="0">
              <a:defRPr sz="1100" i="1">
                <a:latin typeface="Times New Roman" pitchFamily="18" charset="0"/>
                <a:ea typeface="ＭＳ Ｐゴシック" pitchFamily="-84" charset="-128"/>
              </a:defRPr>
            </a:lvl1pPr>
          </a:lstStyle>
          <a:p>
            <a:pPr>
              <a:defRPr/>
            </a:pPr>
            <a:fld id="{A4F33E32-63AA-4BEC-8988-C85CB75AC9FA}" type="slidenum">
              <a:rPr lang="it-IT"/>
              <a:pPr>
                <a:defRPr/>
              </a:pPr>
              <a:t>‹N›</a:t>
            </a:fld>
            <a:endParaRPr lang="it-IT"/>
          </a:p>
        </p:txBody>
      </p:sp>
      <p:sp>
        <p:nvSpPr>
          <p:cNvPr id="29702" name="Rectangle 6"/>
          <p:cNvSpPr>
            <a:spLocks noChangeArrowheads="1"/>
          </p:cNvSpPr>
          <p:nvPr/>
        </p:nvSpPr>
        <p:spPr bwMode="auto">
          <a:xfrm>
            <a:off x="2944546" y="9433925"/>
            <a:ext cx="799190" cy="270823"/>
          </a:xfrm>
          <a:prstGeom prst="rect">
            <a:avLst/>
          </a:prstGeom>
          <a:noFill/>
          <a:ln w="9525">
            <a:noFill/>
            <a:miter lim="800000"/>
            <a:headEnd/>
            <a:tailEnd/>
          </a:ln>
        </p:spPr>
        <p:txBody>
          <a:bodyPr lIns="88291" tIns="44948" rIns="88291" bIns="44948">
            <a:spAutoFit/>
          </a:bodyPr>
          <a:lstStyle/>
          <a:p>
            <a:pPr algn="ctr" defTabSz="877123" eaLnBrk="0" hangingPunct="0">
              <a:lnSpc>
                <a:spcPct val="90000"/>
              </a:lnSpc>
              <a:defRPr/>
            </a:pPr>
            <a:r>
              <a:rPr lang="it-IT" sz="1300" dirty="0">
                <a:ea typeface="ＭＳ Ｐゴシック" pitchFamily="-84" charset="-128"/>
              </a:rPr>
              <a:t>Pag. </a:t>
            </a:r>
            <a:fld id="{E059B458-C76A-4E07-BC6D-3016454C215F}" type="slidenum">
              <a:rPr lang="it-IT" sz="1300">
                <a:ea typeface="ＭＳ Ｐゴシック" pitchFamily="-84" charset="-128"/>
              </a:rPr>
              <a:pPr algn="ctr" defTabSz="877123" eaLnBrk="0" hangingPunct="0">
                <a:lnSpc>
                  <a:spcPct val="90000"/>
                </a:lnSpc>
                <a:defRPr/>
              </a:pPr>
              <a:t>‹N›</a:t>
            </a:fld>
            <a:endParaRPr lang="it-IT" sz="1300" dirty="0">
              <a:ea typeface="ＭＳ Ｐゴシック" pitchFamily="-84" charset="-128"/>
            </a:endParaRPr>
          </a:p>
        </p:txBody>
      </p:sp>
      <p:sp>
        <p:nvSpPr>
          <p:cNvPr id="50183" name="Rectangle 7"/>
          <p:cNvSpPr>
            <a:spLocks noGrp="1" noRot="1" noChangeAspect="1" noChangeArrowheads="1" noTextEdit="1"/>
          </p:cNvSpPr>
          <p:nvPr>
            <p:ph type="sldImg" idx="2"/>
          </p:nvPr>
        </p:nvSpPr>
        <p:spPr bwMode="auto">
          <a:xfrm>
            <a:off x="904875" y="876300"/>
            <a:ext cx="4989513" cy="345598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1055965" y="4716193"/>
            <a:ext cx="4985062" cy="4178826"/>
          </a:xfrm>
          <a:prstGeom prst="rect">
            <a:avLst/>
          </a:prstGeom>
          <a:noFill/>
          <a:ln w="9525">
            <a:noFill/>
            <a:miter lim="800000"/>
            <a:headEnd/>
            <a:tailEnd/>
          </a:ln>
        </p:spPr>
        <p:txBody>
          <a:bodyPr vert="horz" wrap="square" lIns="93108" tIns="46555" rIns="93108" bIns="46555" numCol="1" anchor="t" anchorCtr="0" compatLnSpc="1">
            <a:prstTxWarp prst="textNoShape">
              <a:avLst/>
            </a:prstTxWarp>
          </a:bodyPr>
          <a:lstStyle/>
          <a:p>
            <a:pPr lvl="0"/>
            <a:r>
              <a:rPr lang="it-IT" noProof="0" smtClean="0"/>
              <a:t>Corpo testo</a:t>
            </a:r>
          </a:p>
          <a:p>
            <a:pPr lvl="1"/>
            <a:r>
              <a:rPr lang="it-IT" noProof="0" smtClean="0"/>
              <a:t>Secondo livello</a:t>
            </a:r>
          </a:p>
          <a:p>
            <a:pPr lvl="1"/>
            <a:r>
              <a:rPr lang="it-IT" noProof="0" smtClean="0"/>
              <a:t>Terzo livello</a:t>
            </a:r>
          </a:p>
          <a:p>
            <a:pPr lvl="2"/>
            <a:r>
              <a:rPr lang="it-IT" noProof="0" smtClean="0"/>
              <a:t>Quarto livello</a:t>
            </a:r>
          </a:p>
          <a:p>
            <a:pPr lvl="3"/>
            <a:r>
              <a:rPr lang="it-IT" noProof="0" smtClean="0"/>
              <a:t>Quinto livello</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p:spPr>
        <p:txBody>
          <a:bodyPr/>
          <a:lstStyle/>
          <a:p>
            <a:pPr defTabSz="770246"/>
            <a:fld id="{D9260337-58F3-41E0-B60C-9B49FD007F1A}" type="slidenum">
              <a:rPr lang="it-IT" smtClean="0">
                <a:ea typeface="ＭＳ Ｐゴシック" pitchFamily="34" charset="-128"/>
              </a:rPr>
              <a:pPr defTabSz="770246"/>
              <a:t>1</a:t>
            </a:fld>
            <a:endParaRPr lang="it-IT" dirty="0" smtClean="0">
              <a:ea typeface="ＭＳ Ｐゴシック" pitchFamily="34" charset="-128"/>
            </a:endParaRPr>
          </a:p>
        </p:txBody>
      </p:sp>
      <p:sp>
        <p:nvSpPr>
          <p:cNvPr id="51203" name="Rectangle 2"/>
          <p:cNvSpPr>
            <a:spLocks noGrp="1" noChangeArrowheads="1"/>
          </p:cNvSpPr>
          <p:nvPr>
            <p:ph type="body" idx="1"/>
          </p:nvPr>
        </p:nvSpPr>
        <p:spPr>
          <a:xfrm>
            <a:off x="680679" y="4716193"/>
            <a:ext cx="5434798" cy="4255813"/>
          </a:xfrm>
          <a:noFill/>
          <a:ln/>
        </p:spPr>
        <p:txBody>
          <a:bodyPr/>
          <a:lstStyle/>
          <a:p>
            <a:pPr algn="ctr" eaLnBrk="1" hangingPunct="1"/>
            <a:endParaRPr lang="en-US" smtClean="0">
              <a:latin typeface="Arial" pitchFamily="34" charset="0"/>
              <a:ea typeface="ＭＳ Ｐゴシック" pitchFamily="34" charset="-128"/>
            </a:endParaRPr>
          </a:p>
        </p:txBody>
      </p:sp>
      <p:sp>
        <p:nvSpPr>
          <p:cNvPr id="51204" name="Rectangle 3"/>
          <p:cNvSpPr>
            <a:spLocks noGrp="1" noRot="1" noChangeAspect="1" noChangeArrowheads="1" noTextEdit="1"/>
          </p:cNvSpPr>
          <p:nvPr>
            <p:ph type="sldImg"/>
          </p:nvPr>
        </p:nvSpPr>
        <p:spPr>
          <a:xfrm>
            <a:off x="904875" y="876300"/>
            <a:ext cx="4989513" cy="34544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509A93-DF5D-4B77-B033-FF879F2AAE02}" type="slidenum">
              <a:rPr lang="it-IT" smtClean="0"/>
              <a:pPr fontAlgn="base">
                <a:spcBef>
                  <a:spcPct val="0"/>
                </a:spcBef>
                <a:spcAft>
                  <a:spcPct val="0"/>
                </a:spcAft>
                <a:defRPr/>
              </a:pPr>
              <a:t>25</a:t>
            </a:fld>
            <a:endParaRPr lang="it-IT" smtClean="0"/>
          </a:p>
        </p:txBody>
      </p:sp>
      <p:sp>
        <p:nvSpPr>
          <p:cNvPr id="224259" name="Rectangle 2"/>
          <p:cNvSpPr>
            <a:spLocks noGrp="1" noRot="1" noChangeAspect="1" noChangeArrowheads="1" noTextEdit="1"/>
          </p:cNvSpPr>
          <p:nvPr>
            <p:ph type="sldImg"/>
          </p:nvPr>
        </p:nvSpPr>
        <p:spPr bwMode="auto">
          <a:xfrm>
            <a:off x="904875" y="876300"/>
            <a:ext cx="4989513" cy="3455988"/>
          </a:xfrm>
          <a:noFill/>
          <a:ln cap="flat">
            <a:solidFill>
              <a:srgbClr val="000000"/>
            </a:solidFill>
            <a:miter lim="800000"/>
            <a:headEnd/>
            <a:tailEnd/>
          </a:ln>
        </p:spPr>
      </p:sp>
      <p:sp>
        <p:nvSpPr>
          <p:cNvPr id="224260" name="Rectangle 3"/>
          <p:cNvSpPr>
            <a:spLocks noGrp="1" noChangeArrowheads="1"/>
          </p:cNvSpPr>
          <p:nvPr>
            <p:ph type="body" idx="1"/>
          </p:nvPr>
        </p:nvSpPr>
        <p:spPr bwMode="auto">
          <a:xfrm>
            <a:off x="1056626" y="4716124"/>
            <a:ext cx="4985393" cy="4176490"/>
          </a:xfrm>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62F146-28C5-4097-A1BF-202263C3630D}" type="slidenum">
              <a:rPr lang="it-IT" smtClean="0"/>
              <a:pPr fontAlgn="base">
                <a:spcBef>
                  <a:spcPct val="0"/>
                </a:spcBef>
                <a:spcAft>
                  <a:spcPct val="0"/>
                </a:spcAft>
                <a:defRPr/>
              </a:pPr>
              <a:t>26</a:t>
            </a:fld>
            <a:endParaRPr lang="it-IT" smtClean="0"/>
          </a:p>
        </p:txBody>
      </p:sp>
      <p:sp>
        <p:nvSpPr>
          <p:cNvPr id="226307" name="Rectangle 2"/>
          <p:cNvSpPr>
            <a:spLocks noGrp="1" noRot="1" noChangeAspect="1" noChangeArrowheads="1" noTextEdit="1"/>
          </p:cNvSpPr>
          <p:nvPr>
            <p:ph type="sldImg"/>
          </p:nvPr>
        </p:nvSpPr>
        <p:spPr bwMode="auto">
          <a:xfrm>
            <a:off x="904875" y="876300"/>
            <a:ext cx="4989513" cy="3455988"/>
          </a:xfrm>
          <a:noFill/>
          <a:ln cap="flat">
            <a:solidFill>
              <a:srgbClr val="000000"/>
            </a:solidFill>
            <a:miter lim="800000"/>
            <a:headEnd/>
            <a:tailEnd/>
          </a:ln>
        </p:spPr>
      </p:sp>
      <p:sp>
        <p:nvSpPr>
          <p:cNvPr id="226308" name="Rectangle 3"/>
          <p:cNvSpPr>
            <a:spLocks noGrp="1" noChangeArrowheads="1"/>
          </p:cNvSpPr>
          <p:nvPr>
            <p:ph type="body" idx="1"/>
          </p:nvPr>
        </p:nvSpPr>
        <p:spPr bwMode="auto">
          <a:xfrm>
            <a:off x="1056626" y="4716124"/>
            <a:ext cx="4985393" cy="4176490"/>
          </a:xfrm>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pPr defTabSz="770246"/>
            <a:fld id="{4777EE16-15F2-4BAB-8BF7-EF916B9AE2F1}" type="slidenum">
              <a:rPr lang="it-IT" smtClean="0">
                <a:ea typeface="ＭＳ Ｐゴシック" pitchFamily="34" charset="-128"/>
              </a:rPr>
              <a:pPr defTabSz="770246"/>
              <a:t>27</a:t>
            </a:fld>
            <a:endParaRPr lang="it-IT" dirty="0" smtClean="0">
              <a:ea typeface="ＭＳ Ｐゴシック" pitchFamily="34" charset="-128"/>
            </a:endParaRPr>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pPr defTabSz="770246"/>
            <a:fld id="{4777EE16-15F2-4BAB-8BF7-EF916B9AE2F1}" type="slidenum">
              <a:rPr lang="it-IT" smtClean="0">
                <a:ea typeface="ＭＳ Ｐゴシック" pitchFamily="34" charset="-128"/>
              </a:rPr>
              <a:pPr defTabSz="770246"/>
              <a:t>28</a:t>
            </a:fld>
            <a:endParaRPr lang="it-IT" dirty="0" smtClean="0">
              <a:ea typeface="ＭＳ Ｐゴシック" pitchFamily="34" charset="-128"/>
            </a:endParaRPr>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94667">
              <a:defRPr>
                <a:solidFill>
                  <a:schemeClr val="tx1"/>
                </a:solidFill>
                <a:latin typeface="Arial" charset="0"/>
              </a:defRPr>
            </a:lvl1pPr>
            <a:lvl2pPr marL="776418" indent="-298623" defTabSz="794667">
              <a:defRPr>
                <a:solidFill>
                  <a:schemeClr val="tx1"/>
                </a:solidFill>
                <a:latin typeface="Arial" charset="0"/>
              </a:defRPr>
            </a:lvl2pPr>
            <a:lvl3pPr marL="1194489" indent="-238898" defTabSz="794667">
              <a:defRPr>
                <a:solidFill>
                  <a:schemeClr val="tx1"/>
                </a:solidFill>
                <a:latin typeface="Arial" charset="0"/>
              </a:defRPr>
            </a:lvl3pPr>
            <a:lvl4pPr marL="1672286" indent="-238898" defTabSz="794667">
              <a:defRPr>
                <a:solidFill>
                  <a:schemeClr val="tx1"/>
                </a:solidFill>
                <a:latin typeface="Arial" charset="0"/>
              </a:defRPr>
            </a:lvl4pPr>
            <a:lvl5pPr marL="2150081" indent="-238898" defTabSz="794667">
              <a:defRPr>
                <a:solidFill>
                  <a:schemeClr val="tx1"/>
                </a:solidFill>
                <a:latin typeface="Arial" charset="0"/>
              </a:defRPr>
            </a:lvl5pPr>
            <a:lvl6pPr marL="2627877" indent="-238898" algn="ctr" defTabSz="794667" eaLnBrk="0" fontAlgn="base" hangingPunct="0">
              <a:spcBef>
                <a:spcPct val="50000"/>
              </a:spcBef>
              <a:spcAft>
                <a:spcPct val="0"/>
              </a:spcAft>
              <a:defRPr>
                <a:solidFill>
                  <a:schemeClr val="tx1"/>
                </a:solidFill>
                <a:latin typeface="Arial" charset="0"/>
              </a:defRPr>
            </a:lvl6pPr>
            <a:lvl7pPr marL="3105672" indent="-238898" algn="ctr" defTabSz="794667" eaLnBrk="0" fontAlgn="base" hangingPunct="0">
              <a:spcBef>
                <a:spcPct val="50000"/>
              </a:spcBef>
              <a:spcAft>
                <a:spcPct val="0"/>
              </a:spcAft>
              <a:defRPr>
                <a:solidFill>
                  <a:schemeClr val="tx1"/>
                </a:solidFill>
                <a:latin typeface="Arial" charset="0"/>
              </a:defRPr>
            </a:lvl7pPr>
            <a:lvl8pPr marL="3583469" indent="-238898" algn="ctr" defTabSz="794667" eaLnBrk="0" fontAlgn="base" hangingPunct="0">
              <a:spcBef>
                <a:spcPct val="50000"/>
              </a:spcBef>
              <a:spcAft>
                <a:spcPct val="0"/>
              </a:spcAft>
              <a:defRPr>
                <a:solidFill>
                  <a:schemeClr val="tx1"/>
                </a:solidFill>
                <a:latin typeface="Arial" charset="0"/>
              </a:defRPr>
            </a:lvl8pPr>
            <a:lvl9pPr marL="4061264" indent="-238898" algn="ctr" defTabSz="794667" eaLnBrk="0" fontAlgn="base" hangingPunct="0">
              <a:spcBef>
                <a:spcPct val="50000"/>
              </a:spcBef>
              <a:spcAft>
                <a:spcPct val="0"/>
              </a:spcAft>
              <a:defRPr>
                <a:solidFill>
                  <a:schemeClr val="tx1"/>
                </a:solidFill>
                <a:latin typeface="Arial" charset="0"/>
              </a:defRPr>
            </a:lvl9pPr>
          </a:lstStyle>
          <a:p>
            <a:fld id="{0906F97C-E87A-4A0F-B19F-ECED120B5947}" type="slidenum">
              <a:rPr lang="it-IT" smtClean="0">
                <a:latin typeface="Times New Roman" pitchFamily="18" charset="0"/>
              </a:rPr>
              <a:pPr/>
              <a:t>35</a:t>
            </a:fld>
            <a:endParaRPr lang="it-IT" smtClean="0">
              <a:latin typeface="Times New Roman" pitchFamily="18" charset="0"/>
            </a:endParaRPr>
          </a:p>
        </p:txBody>
      </p:sp>
      <p:sp>
        <p:nvSpPr>
          <p:cNvPr id="92163"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smtClean="0"/>
          </a:p>
        </p:txBody>
      </p:sp>
      <p:sp>
        <p:nvSpPr>
          <p:cNvPr id="92164"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txBox="1">
            <a:spLocks noGrp="1" noChangeArrowheads="1"/>
          </p:cNvSpPr>
          <p:nvPr/>
        </p:nvSpPr>
        <p:spPr bwMode="auto">
          <a:xfrm>
            <a:off x="3851098" y="9450018"/>
            <a:ext cx="2946577" cy="466927"/>
          </a:xfrm>
          <a:prstGeom prst="rect">
            <a:avLst/>
          </a:prstGeom>
          <a:noFill/>
          <a:ln w="9525">
            <a:noFill/>
            <a:miter lim="800000"/>
            <a:headEnd/>
            <a:tailEnd/>
          </a:ln>
        </p:spPr>
        <p:txBody>
          <a:bodyPr lIns="19610" tIns="0" rIns="19610" bIns="0" anchor="b"/>
          <a:lstStyle/>
          <a:p>
            <a:pPr algn="r" defTabSz="783976"/>
            <a:fld id="{D4E70A86-DE46-40D7-9511-1B6B60A7C5DB}" type="slidenum">
              <a:rPr lang="it-IT" altLang="it-IT" sz="1100" i="1">
                <a:latin typeface="Times New Roman" pitchFamily="18" charset="0"/>
              </a:rPr>
              <a:pPr algn="r" defTabSz="783976"/>
              <a:t>2</a:t>
            </a:fld>
            <a:endParaRPr lang="it-IT" altLang="it-IT" sz="1100" i="1" dirty="0">
              <a:latin typeface="Times New Roman" pitchFamily="18" charset="0"/>
            </a:endParaRPr>
          </a:p>
        </p:txBody>
      </p:sp>
      <p:sp>
        <p:nvSpPr>
          <p:cNvPr id="177155"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177156" name="Rectangle 3"/>
          <p:cNvSpPr>
            <a:spLocks noGrp="1" noChangeArrowheads="1"/>
          </p:cNvSpPr>
          <p:nvPr>
            <p:ph type="body" idx="1"/>
          </p:nvPr>
        </p:nvSpPr>
        <p:spPr bwMode="auto">
          <a:noFill/>
        </p:spPr>
        <p:txBody>
          <a:bodyPr wrap="square" lIns="94777" tIns="47392" rIns="94777" bIns="47392" numCol="1" anchor="t" anchorCtr="0" compatLnSpc="1">
            <a:prstTxWarp prst="textNoShape">
              <a:avLst/>
            </a:prstTxWarp>
          </a:bodyPr>
          <a:lstStyle/>
          <a:p>
            <a:pPr eaLnBrk="1" hangingPunct="1">
              <a:spcBef>
                <a:spcPct val="0"/>
              </a:spcBef>
            </a:pPr>
            <a:endParaRPr lang="fr-FR"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p:spPr>
        <p:txBody>
          <a:bodyPr/>
          <a:lstStyle/>
          <a:p>
            <a:pPr defTabSz="770246"/>
            <a:fld id="{33622972-F371-4F15-8D43-B2CEC0A1C5B2}" type="slidenum">
              <a:rPr lang="it-IT" smtClean="0">
                <a:ea typeface="ＭＳ Ｐゴシック" pitchFamily="34" charset="-128"/>
              </a:rPr>
              <a:pPr defTabSz="770246"/>
              <a:t>8</a:t>
            </a:fld>
            <a:endParaRPr lang="it-IT" dirty="0" smtClean="0">
              <a:ea typeface="ＭＳ Ｐゴシック" pitchFamily="34" charset="-128"/>
            </a:endParaRPr>
          </a:p>
        </p:txBody>
      </p:sp>
      <p:sp>
        <p:nvSpPr>
          <p:cNvPr id="52227" name="Rectangle 2"/>
          <p:cNvSpPr>
            <a:spLocks noGrp="1" noChangeArrowheads="1"/>
          </p:cNvSpPr>
          <p:nvPr>
            <p:ph type="body" idx="1"/>
          </p:nvPr>
        </p:nvSpPr>
        <p:spPr>
          <a:xfrm>
            <a:off x="680679" y="4716193"/>
            <a:ext cx="5434798" cy="4255813"/>
          </a:xfrm>
          <a:noFill/>
          <a:ln/>
        </p:spPr>
        <p:txBody>
          <a:bodyPr/>
          <a:lstStyle/>
          <a:p>
            <a:pPr algn="ctr" eaLnBrk="1" hangingPunct="1"/>
            <a:endParaRPr lang="en-US" smtClean="0">
              <a:latin typeface="Arial" pitchFamily="34" charset="0"/>
              <a:ea typeface="ＭＳ Ｐゴシック" pitchFamily="34" charset="-128"/>
            </a:endParaRPr>
          </a:p>
        </p:txBody>
      </p:sp>
      <p:sp>
        <p:nvSpPr>
          <p:cNvPr id="52228" name="Rectangle 3"/>
          <p:cNvSpPr>
            <a:spLocks noGrp="1" noRot="1" noChangeAspect="1" noChangeArrowheads="1" noTextEdit="1"/>
          </p:cNvSpPr>
          <p:nvPr>
            <p:ph type="sldImg"/>
          </p:nvPr>
        </p:nvSpPr>
        <p:spPr>
          <a:xfrm>
            <a:off x="904875" y="876300"/>
            <a:ext cx="4989513" cy="34544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p>
            <a:pPr defTabSz="770246"/>
            <a:fld id="{4777EE16-15F2-4BAB-8BF7-EF916B9AE2F1}" type="slidenum">
              <a:rPr lang="it-IT" smtClean="0">
                <a:ea typeface="ＭＳ Ｐゴシック" pitchFamily="34" charset="-128"/>
              </a:rPr>
              <a:pPr defTabSz="770246"/>
              <a:t>15</a:t>
            </a:fld>
            <a:endParaRPr lang="it-IT" dirty="0" smtClean="0">
              <a:ea typeface="ＭＳ Ｐゴシック" pitchFamily="34" charset="-128"/>
            </a:endParaRPr>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5"/>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F83AA4-8070-43C0-9FB4-3493866FABDF}" type="slidenum">
              <a:rPr lang="it-IT" smtClean="0"/>
              <a:pPr fontAlgn="base">
                <a:spcBef>
                  <a:spcPct val="0"/>
                </a:spcBef>
                <a:spcAft>
                  <a:spcPct val="0"/>
                </a:spcAft>
                <a:defRPr/>
              </a:pPr>
              <a:t>18</a:t>
            </a:fld>
            <a:endParaRPr lang="it-IT" smtClean="0"/>
          </a:p>
        </p:txBody>
      </p:sp>
      <p:sp>
        <p:nvSpPr>
          <p:cNvPr id="222211" name="Rectangle 2"/>
          <p:cNvSpPr>
            <a:spLocks noGrp="1" noRot="1" noChangeAspect="1" noChangeArrowheads="1" noTextEdit="1"/>
          </p:cNvSpPr>
          <p:nvPr>
            <p:ph type="sldImg"/>
          </p:nvPr>
        </p:nvSpPr>
        <p:spPr bwMode="auto">
          <a:xfrm>
            <a:off x="904875" y="876300"/>
            <a:ext cx="4989513" cy="3455988"/>
          </a:xfrm>
          <a:noFill/>
          <a:ln cap="flat">
            <a:solidFill>
              <a:srgbClr val="000000"/>
            </a:solidFill>
            <a:miter lim="800000"/>
            <a:headEnd/>
            <a:tailEnd/>
          </a:ln>
        </p:spPr>
      </p:sp>
      <p:sp>
        <p:nvSpPr>
          <p:cNvPr id="222212" name="Rectangle 3"/>
          <p:cNvSpPr>
            <a:spLocks noGrp="1" noChangeArrowheads="1"/>
          </p:cNvSpPr>
          <p:nvPr>
            <p:ph type="body" idx="1"/>
          </p:nvPr>
        </p:nvSpPr>
        <p:spPr bwMode="auto">
          <a:xfrm>
            <a:off x="1056626" y="4716124"/>
            <a:ext cx="4985393" cy="4176490"/>
          </a:xfrm>
          <a:noFill/>
        </p:spPr>
        <p:txBody>
          <a:bodyPr wrap="square" numCol="1" anchor="t" anchorCtr="0" compatLnSpc="1">
            <a:prstTxWarp prst="textNoShape">
              <a:avLst/>
            </a:prstTxWarp>
          </a:bodyPr>
          <a:lstStyle/>
          <a:p>
            <a:pPr eaLnBrk="1" hangingPunct="1">
              <a:spcBef>
                <a:spcPct val="0"/>
              </a:spcBef>
            </a:pPr>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794667">
              <a:defRPr>
                <a:solidFill>
                  <a:schemeClr val="tx1"/>
                </a:solidFill>
                <a:latin typeface="Arial" charset="0"/>
              </a:defRPr>
            </a:lvl1pPr>
            <a:lvl2pPr marL="776418" indent="-298623" defTabSz="794667">
              <a:defRPr>
                <a:solidFill>
                  <a:schemeClr val="tx1"/>
                </a:solidFill>
                <a:latin typeface="Arial" charset="0"/>
              </a:defRPr>
            </a:lvl2pPr>
            <a:lvl3pPr marL="1194489" indent="-238898" defTabSz="794667">
              <a:defRPr>
                <a:solidFill>
                  <a:schemeClr val="tx1"/>
                </a:solidFill>
                <a:latin typeface="Arial" charset="0"/>
              </a:defRPr>
            </a:lvl3pPr>
            <a:lvl4pPr marL="1672286" indent="-238898" defTabSz="794667">
              <a:defRPr>
                <a:solidFill>
                  <a:schemeClr val="tx1"/>
                </a:solidFill>
                <a:latin typeface="Arial" charset="0"/>
              </a:defRPr>
            </a:lvl4pPr>
            <a:lvl5pPr marL="2150081" indent="-238898" defTabSz="794667">
              <a:defRPr>
                <a:solidFill>
                  <a:schemeClr val="tx1"/>
                </a:solidFill>
                <a:latin typeface="Arial" charset="0"/>
              </a:defRPr>
            </a:lvl5pPr>
            <a:lvl6pPr marL="2627877" indent="-238898" algn="ctr" defTabSz="794667" eaLnBrk="0" fontAlgn="base" hangingPunct="0">
              <a:spcBef>
                <a:spcPct val="50000"/>
              </a:spcBef>
              <a:spcAft>
                <a:spcPct val="0"/>
              </a:spcAft>
              <a:defRPr>
                <a:solidFill>
                  <a:schemeClr val="tx1"/>
                </a:solidFill>
                <a:latin typeface="Arial" charset="0"/>
              </a:defRPr>
            </a:lvl6pPr>
            <a:lvl7pPr marL="3105672" indent="-238898" algn="ctr" defTabSz="794667" eaLnBrk="0" fontAlgn="base" hangingPunct="0">
              <a:spcBef>
                <a:spcPct val="50000"/>
              </a:spcBef>
              <a:spcAft>
                <a:spcPct val="0"/>
              </a:spcAft>
              <a:defRPr>
                <a:solidFill>
                  <a:schemeClr val="tx1"/>
                </a:solidFill>
                <a:latin typeface="Arial" charset="0"/>
              </a:defRPr>
            </a:lvl7pPr>
            <a:lvl8pPr marL="3583469" indent="-238898" algn="ctr" defTabSz="794667" eaLnBrk="0" fontAlgn="base" hangingPunct="0">
              <a:spcBef>
                <a:spcPct val="50000"/>
              </a:spcBef>
              <a:spcAft>
                <a:spcPct val="0"/>
              </a:spcAft>
              <a:defRPr>
                <a:solidFill>
                  <a:schemeClr val="tx1"/>
                </a:solidFill>
                <a:latin typeface="Arial" charset="0"/>
              </a:defRPr>
            </a:lvl8pPr>
            <a:lvl9pPr marL="4061264" indent="-238898" algn="ctr" defTabSz="794667" eaLnBrk="0" fontAlgn="base" hangingPunct="0">
              <a:spcBef>
                <a:spcPct val="50000"/>
              </a:spcBef>
              <a:spcAft>
                <a:spcPct val="0"/>
              </a:spcAft>
              <a:defRPr>
                <a:solidFill>
                  <a:schemeClr val="tx1"/>
                </a:solidFill>
                <a:latin typeface="Arial" charset="0"/>
              </a:defRPr>
            </a:lvl9pPr>
          </a:lstStyle>
          <a:p>
            <a:fld id="{6E54E1FE-ECC3-448F-B9FE-28EBA8127A58}" type="slidenum">
              <a:rPr lang="it-IT" smtClean="0">
                <a:latin typeface="Times New Roman" pitchFamily="18" charset="0"/>
              </a:rPr>
              <a:pPr/>
              <a:t>19</a:t>
            </a:fld>
            <a:endParaRPr lang="it-IT" smtClean="0">
              <a:latin typeface="Times New Roman" pitchFamily="18" charset="0"/>
            </a:endParaRPr>
          </a:p>
        </p:txBody>
      </p:sp>
      <p:sp>
        <p:nvSpPr>
          <p:cNvPr id="86019" name="Rectangle 2"/>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it-IT" smtClean="0"/>
          </a:p>
        </p:txBody>
      </p:sp>
      <p:sp>
        <p:nvSpPr>
          <p:cNvPr id="86020"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5"/>
          <p:cNvSpPr txBox="1">
            <a:spLocks noGrp="1" noChangeArrowheads="1"/>
          </p:cNvSpPr>
          <p:nvPr/>
        </p:nvSpPr>
        <p:spPr bwMode="auto">
          <a:xfrm>
            <a:off x="3851098" y="9450018"/>
            <a:ext cx="2946577" cy="466927"/>
          </a:xfrm>
          <a:prstGeom prst="rect">
            <a:avLst/>
          </a:prstGeom>
          <a:noFill/>
          <a:ln w="9525">
            <a:noFill/>
            <a:miter lim="800000"/>
            <a:headEnd/>
            <a:tailEnd/>
          </a:ln>
        </p:spPr>
        <p:txBody>
          <a:bodyPr lIns="19254" tIns="0" rIns="19254" bIns="0" anchor="b"/>
          <a:lstStyle/>
          <a:p>
            <a:pPr algn="r" defTabSz="769427"/>
            <a:fld id="{402FD913-B680-438B-8CC5-EFB8C8A4F3CB}" type="slidenum">
              <a:rPr lang="it-IT" sz="1100" i="1">
                <a:latin typeface="Times New Roman" pitchFamily="18" charset="0"/>
              </a:rPr>
              <a:pPr algn="r" defTabSz="769427"/>
              <a:t>24</a:t>
            </a:fld>
            <a:endParaRPr lang="it-IT" sz="1100" i="1" dirty="0">
              <a:latin typeface="Times New Roman" pitchFamily="18" charset="0"/>
            </a:endParaRPr>
          </a:p>
        </p:txBody>
      </p:sp>
      <p:sp>
        <p:nvSpPr>
          <p:cNvPr id="223235" name="Rectangle 2"/>
          <p:cNvSpPr>
            <a:spLocks noGrp="1" noRot="1" noChangeAspect="1" noChangeArrowheads="1" noTextEdit="1"/>
          </p:cNvSpPr>
          <p:nvPr>
            <p:ph type="sldImg"/>
          </p:nvPr>
        </p:nvSpPr>
        <p:spPr bwMode="auto">
          <a:xfrm>
            <a:off x="906463" y="877888"/>
            <a:ext cx="4984750" cy="3452812"/>
          </a:xfrm>
          <a:noFill/>
          <a:ln cap="flat">
            <a:solidFill>
              <a:srgbClr val="000000"/>
            </a:solidFill>
            <a:miter lim="800000"/>
            <a:headEnd/>
            <a:tailEnd/>
          </a:ln>
        </p:spPr>
      </p:sp>
      <p:sp>
        <p:nvSpPr>
          <p:cNvPr id="223236" name="Rectangle 3"/>
          <p:cNvSpPr>
            <a:spLocks noGrp="1" noChangeArrowheads="1"/>
          </p:cNvSpPr>
          <p:nvPr>
            <p:ph type="body" idx="1"/>
          </p:nvPr>
        </p:nvSpPr>
        <p:spPr bwMode="auto">
          <a:xfrm>
            <a:off x="1056626" y="4716124"/>
            <a:ext cx="4985393" cy="4176490"/>
          </a:xfrm>
          <a:noFill/>
        </p:spPr>
        <p:txBody>
          <a:bodyPr wrap="square" numCol="1" anchor="t" anchorCtr="0" compatLnSpc="1">
            <a:prstTxWarp prst="textNoShape">
              <a:avLst/>
            </a:prstTxWarp>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2"/>
          <p:cNvSpPr>
            <a:spLocks noGrp="1" noChangeArrowheads="1"/>
          </p:cNvSpPr>
          <p:nvPr>
            <p:ph type="dt" sz="half" idx="10"/>
          </p:nvPr>
        </p:nvSpPr>
        <p:spPr/>
        <p:txBody>
          <a:bodyPr/>
          <a:lstStyle>
            <a:lvl1pPr>
              <a:defRPr/>
            </a:lvl1pPr>
          </a:lstStyle>
          <a:p>
            <a:pPr>
              <a:defRPr/>
            </a:pPr>
            <a:endParaRPr lang="it-IT"/>
          </a:p>
        </p:txBody>
      </p:sp>
      <p:sp>
        <p:nvSpPr>
          <p:cNvPr id="5" name="Rectangle 3"/>
          <p:cNvSpPr>
            <a:spLocks noGrp="1" noChangeArrowheads="1"/>
          </p:cNvSpPr>
          <p:nvPr>
            <p:ph type="ftr" sz="quarter" idx="11"/>
          </p:nvPr>
        </p:nvSpPr>
        <p:spPr/>
        <p:txBody>
          <a:bodyPr/>
          <a:lstStyle>
            <a:lvl1pPr>
              <a:defRPr/>
            </a:lvl1pPr>
          </a:lstStyle>
          <a:p>
            <a:pPr>
              <a:defRPr/>
            </a:pPr>
            <a:endParaRPr lang="it-IT"/>
          </a:p>
        </p:txBody>
      </p:sp>
      <p:sp>
        <p:nvSpPr>
          <p:cNvPr id="6" name="Rectangle 4"/>
          <p:cNvSpPr>
            <a:spLocks noGrp="1" noChangeArrowheads="1"/>
          </p:cNvSpPr>
          <p:nvPr>
            <p:ph type="sldNum" sz="quarter" idx="12"/>
          </p:nvPr>
        </p:nvSpPr>
        <p:spPr/>
        <p:txBody>
          <a:bodyPr/>
          <a:lstStyle>
            <a:lvl1pPr>
              <a:defRPr/>
            </a:lvl1pPr>
          </a:lstStyle>
          <a:p>
            <a:pPr>
              <a:defRPr/>
            </a:pPr>
            <a:fld id="{D2053CA3-886F-4B2E-9642-5077D0590FAE}" type="slidenum">
              <a:rPr lang="it-IT"/>
              <a:pPr>
                <a:defRPr/>
              </a:pPr>
              <a:t>‹N›</a:t>
            </a:fld>
            <a:endParaRPr lang="it-IT"/>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defRPr/>
            </a:lvl1pPr>
          </a:lstStyle>
          <a:p>
            <a:pPr>
              <a:defRPr/>
            </a:pPr>
            <a:endParaRPr lang="it-IT"/>
          </a:p>
        </p:txBody>
      </p:sp>
      <p:sp>
        <p:nvSpPr>
          <p:cNvPr id="5" name="Rectangle 3"/>
          <p:cNvSpPr>
            <a:spLocks noGrp="1" noChangeArrowheads="1"/>
          </p:cNvSpPr>
          <p:nvPr>
            <p:ph type="ftr" sz="quarter" idx="11"/>
          </p:nvPr>
        </p:nvSpPr>
        <p:spPr/>
        <p:txBody>
          <a:bodyPr/>
          <a:lstStyle>
            <a:lvl1pPr>
              <a:defRPr/>
            </a:lvl1pPr>
          </a:lstStyle>
          <a:p>
            <a:pPr>
              <a:defRPr/>
            </a:pPr>
            <a:endParaRPr lang="it-IT"/>
          </a:p>
        </p:txBody>
      </p:sp>
      <p:sp>
        <p:nvSpPr>
          <p:cNvPr id="6" name="Rectangle 4"/>
          <p:cNvSpPr>
            <a:spLocks noGrp="1" noChangeArrowheads="1"/>
          </p:cNvSpPr>
          <p:nvPr>
            <p:ph type="sldNum" sz="quarter" idx="12"/>
          </p:nvPr>
        </p:nvSpPr>
        <p:spPr/>
        <p:txBody>
          <a:bodyPr/>
          <a:lstStyle>
            <a:lvl1pPr>
              <a:defRPr/>
            </a:lvl1pPr>
          </a:lstStyle>
          <a:p>
            <a:pPr>
              <a:defRPr/>
            </a:pPr>
            <a:fld id="{B02BD5EC-A473-4F30-84F5-0C3EF8AB801A}" type="slidenum">
              <a:rPr lang="it-IT"/>
              <a:pPr>
                <a:defRPr/>
              </a:pPr>
              <a:t>‹N›</a:t>
            </a:fld>
            <a:endParaRPr lang="it-IT"/>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45288" y="609600"/>
            <a:ext cx="1789112"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373188" y="609600"/>
            <a:ext cx="52197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defRPr/>
            </a:lvl1pPr>
          </a:lstStyle>
          <a:p>
            <a:pPr>
              <a:defRPr/>
            </a:pPr>
            <a:endParaRPr lang="it-IT"/>
          </a:p>
        </p:txBody>
      </p:sp>
      <p:sp>
        <p:nvSpPr>
          <p:cNvPr id="5" name="Rectangle 3"/>
          <p:cNvSpPr>
            <a:spLocks noGrp="1" noChangeArrowheads="1"/>
          </p:cNvSpPr>
          <p:nvPr>
            <p:ph type="ftr" sz="quarter" idx="11"/>
          </p:nvPr>
        </p:nvSpPr>
        <p:spPr/>
        <p:txBody>
          <a:bodyPr/>
          <a:lstStyle>
            <a:lvl1pPr>
              <a:defRPr/>
            </a:lvl1pPr>
          </a:lstStyle>
          <a:p>
            <a:pPr>
              <a:defRPr/>
            </a:pPr>
            <a:endParaRPr lang="it-IT"/>
          </a:p>
        </p:txBody>
      </p:sp>
      <p:sp>
        <p:nvSpPr>
          <p:cNvPr id="6" name="Rectangle 4"/>
          <p:cNvSpPr>
            <a:spLocks noGrp="1" noChangeArrowheads="1"/>
          </p:cNvSpPr>
          <p:nvPr>
            <p:ph type="sldNum" sz="quarter" idx="12"/>
          </p:nvPr>
        </p:nvSpPr>
        <p:spPr/>
        <p:txBody>
          <a:bodyPr/>
          <a:lstStyle>
            <a:lvl1pPr>
              <a:defRPr/>
            </a:lvl1pPr>
          </a:lstStyle>
          <a:p>
            <a:pPr>
              <a:defRPr/>
            </a:pPr>
            <a:fld id="{56925752-C989-433D-8352-EB8DDC392DAD}" type="slidenum">
              <a:rPr lang="it-IT"/>
              <a:pPr>
                <a:defRPr/>
              </a:pPr>
              <a:t>‹N›</a:t>
            </a:fld>
            <a:endParaRPr lang="it-IT"/>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373188" y="609600"/>
            <a:ext cx="7161212"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3188" y="1981200"/>
            <a:ext cx="3503612"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029200" y="1981200"/>
            <a:ext cx="35052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029200" y="4114800"/>
            <a:ext cx="35052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
          <p:cNvSpPr>
            <a:spLocks noGrp="1" noChangeArrowheads="1"/>
          </p:cNvSpPr>
          <p:nvPr>
            <p:ph type="dt" sz="half" idx="10"/>
          </p:nvPr>
        </p:nvSpPr>
        <p:spPr/>
        <p:txBody>
          <a:bodyPr/>
          <a:lstStyle>
            <a:lvl1pPr>
              <a:defRPr/>
            </a:lvl1pPr>
          </a:lstStyle>
          <a:p>
            <a:pPr>
              <a:defRPr/>
            </a:pPr>
            <a:endParaRPr lang="it-IT"/>
          </a:p>
        </p:txBody>
      </p:sp>
      <p:sp>
        <p:nvSpPr>
          <p:cNvPr id="7" name="Rectangle 3"/>
          <p:cNvSpPr>
            <a:spLocks noGrp="1" noChangeArrowheads="1"/>
          </p:cNvSpPr>
          <p:nvPr>
            <p:ph type="ftr" sz="quarter" idx="11"/>
          </p:nvPr>
        </p:nvSpPr>
        <p:spPr/>
        <p:txBody>
          <a:bodyPr/>
          <a:lstStyle>
            <a:lvl1pPr>
              <a:defRPr/>
            </a:lvl1pPr>
          </a:lstStyle>
          <a:p>
            <a:pPr>
              <a:defRPr/>
            </a:pPr>
            <a:endParaRPr lang="it-IT"/>
          </a:p>
        </p:txBody>
      </p:sp>
      <p:sp>
        <p:nvSpPr>
          <p:cNvPr id="8" name="Rectangle 4"/>
          <p:cNvSpPr>
            <a:spLocks noGrp="1" noChangeArrowheads="1"/>
          </p:cNvSpPr>
          <p:nvPr>
            <p:ph type="sldNum" sz="quarter" idx="12"/>
          </p:nvPr>
        </p:nvSpPr>
        <p:spPr/>
        <p:txBody>
          <a:bodyPr/>
          <a:lstStyle>
            <a:lvl1pPr>
              <a:defRPr/>
            </a:lvl1pPr>
          </a:lstStyle>
          <a:p>
            <a:pPr>
              <a:defRPr/>
            </a:pPr>
            <a:fld id="{D4F93F31-B7CC-43A4-91FE-F5B4FB6CA24A}" type="slidenum">
              <a:rPr lang="it-IT"/>
              <a:pPr>
                <a:defRPr/>
              </a:pPr>
              <a:t>‹N›</a:t>
            </a:fld>
            <a:endParaRPr lang="it-IT"/>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16100" y="457200"/>
            <a:ext cx="7594600" cy="1295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816100" y="1981200"/>
            <a:ext cx="37211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689600" y="1981200"/>
            <a:ext cx="37211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
          <p:cNvSpPr>
            <a:spLocks noGrp="1" noChangeArrowheads="1"/>
          </p:cNvSpPr>
          <p:nvPr>
            <p:ph type="ftr" sz="quarter" idx="10"/>
          </p:nvPr>
        </p:nvSpPr>
        <p:spPr/>
        <p:txBody>
          <a:bodyPr/>
          <a:lstStyle>
            <a:lvl1pPr>
              <a:defRPr/>
            </a:lvl1pPr>
          </a:lstStyle>
          <a:p>
            <a:pPr>
              <a:defRPr/>
            </a:pPr>
            <a:endParaRPr lang="it-IT"/>
          </a:p>
        </p:txBody>
      </p:sp>
      <p:sp>
        <p:nvSpPr>
          <p:cNvPr id="6" name="Rectangle 7"/>
          <p:cNvSpPr>
            <a:spLocks noGrp="1" noChangeArrowheads="1"/>
          </p:cNvSpPr>
          <p:nvPr>
            <p:ph type="sldNum" sz="quarter" idx="11"/>
          </p:nvPr>
        </p:nvSpPr>
        <p:spPr/>
        <p:txBody>
          <a:bodyPr/>
          <a:lstStyle>
            <a:lvl1pPr>
              <a:defRPr/>
            </a:lvl1pPr>
          </a:lstStyle>
          <a:p>
            <a:pPr>
              <a:defRPr/>
            </a:pPr>
            <a:fld id="{6D0DECA8-C553-43B8-B75F-27060CCA59AE}" type="slidenum">
              <a:rPr lang="it-IT"/>
              <a:pPr>
                <a:defRPr/>
              </a:pPr>
              <a:t>‹N›</a:t>
            </a:fld>
            <a:endParaRPr lang="it-IT"/>
          </a:p>
        </p:txBody>
      </p:sp>
      <p:sp>
        <p:nvSpPr>
          <p:cNvPr id="7"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7"/>
          <p:cNvSpPr>
            <a:spLocks noChangeShapeType="1"/>
          </p:cNvSpPr>
          <p:nvPr/>
        </p:nvSpPr>
        <p:spPr bwMode="auto">
          <a:xfrm>
            <a:off x="247650" y="990600"/>
            <a:ext cx="9328150" cy="0"/>
          </a:xfrm>
          <a:prstGeom prst="line">
            <a:avLst/>
          </a:prstGeom>
          <a:noFill/>
          <a:ln w="66675">
            <a:solidFill>
              <a:schemeClr val="tx2"/>
            </a:solidFill>
            <a:round/>
            <a:headEnd/>
            <a:tailEnd/>
          </a:ln>
        </p:spPr>
        <p:txBody>
          <a:bodyPr/>
          <a:lstStyle/>
          <a:p>
            <a:pPr>
              <a:defRPr/>
            </a:pPr>
            <a:endParaRPr lang="it-IT">
              <a:ea typeface="ＭＳ Ｐゴシック" pitchFamily="-84" charset="-128"/>
            </a:endParaRPr>
          </a:p>
        </p:txBody>
      </p:sp>
      <p:grpSp>
        <p:nvGrpSpPr>
          <p:cNvPr id="5" name="Group 8"/>
          <p:cNvGrpSpPr>
            <a:grpSpLocks/>
          </p:cNvGrpSpPr>
          <p:nvPr/>
        </p:nvGrpSpPr>
        <p:grpSpPr bwMode="auto">
          <a:xfrm>
            <a:off x="247650" y="1447800"/>
            <a:ext cx="24765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7" name="Rectangle 10"/>
            <p:cNvSpPr>
              <a:spLocks noChangeArrowheads="1"/>
            </p:cNvSpPr>
            <p:nvPr/>
          </p:nvSpPr>
          <p:spPr bwMode="auto">
            <a:xfrm>
              <a:off x="844" y="912"/>
              <a:ext cx="54" cy="861"/>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0" name="Rectangle 13"/>
            <p:cNvSpPr>
              <a:spLocks noChangeArrowheads="1"/>
            </p:cNvSpPr>
            <p:nvPr/>
          </p:nvSpPr>
          <p:spPr bwMode="auto">
            <a:xfrm>
              <a:off x="494" y="912"/>
              <a:ext cx="54" cy="493"/>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1" name="Rectangle 14"/>
            <p:cNvSpPr>
              <a:spLocks noChangeArrowheads="1"/>
            </p:cNvSpPr>
            <p:nvPr/>
          </p:nvSpPr>
          <p:spPr bwMode="auto">
            <a:xfrm>
              <a:off x="377" y="912"/>
              <a:ext cx="54" cy="361"/>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7" name="Rectangle 20"/>
            <p:cNvSpPr>
              <a:spLocks noChangeArrowheads="1"/>
            </p:cNvSpPr>
            <p:nvPr/>
          </p:nvSpPr>
          <p:spPr bwMode="auto">
            <a:xfrm>
              <a:off x="1418" y="912"/>
              <a:ext cx="54" cy="1466"/>
            </a:xfrm>
            <a:prstGeom prst="rect">
              <a:avLst/>
            </a:prstGeom>
            <a:solidFill>
              <a:schemeClr val="accent1"/>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grpSp>
      <p:sp>
        <p:nvSpPr>
          <p:cNvPr id="19" name="Line 22"/>
          <p:cNvSpPr>
            <a:spLocks noChangeShapeType="1"/>
          </p:cNvSpPr>
          <p:nvPr/>
        </p:nvSpPr>
        <p:spPr bwMode="auto">
          <a:xfrm>
            <a:off x="288925" y="6172200"/>
            <a:ext cx="9328150" cy="0"/>
          </a:xfrm>
          <a:prstGeom prst="line">
            <a:avLst/>
          </a:prstGeom>
          <a:noFill/>
          <a:ln w="12700">
            <a:solidFill>
              <a:schemeClr val="tx2"/>
            </a:solidFill>
            <a:round/>
            <a:headEnd/>
            <a:tailEnd/>
          </a:ln>
        </p:spPr>
        <p:txBody>
          <a:bodyPr/>
          <a:lstStyle/>
          <a:p>
            <a:pPr>
              <a:defRPr/>
            </a:pPr>
            <a:endParaRPr lang="it-IT">
              <a:ea typeface="ＭＳ Ｐゴシック" pitchFamily="-84" charset="-128"/>
            </a:endParaRPr>
          </a:p>
        </p:txBody>
      </p:sp>
      <p:sp>
        <p:nvSpPr>
          <p:cNvPr id="1415170" name="Rectangle 2"/>
          <p:cNvSpPr>
            <a:spLocks noGrp="1" noChangeArrowheads="1"/>
          </p:cNvSpPr>
          <p:nvPr>
            <p:ph type="ctrTitle"/>
          </p:nvPr>
        </p:nvSpPr>
        <p:spPr>
          <a:xfrm>
            <a:off x="3136900" y="1371600"/>
            <a:ext cx="6356350" cy="2286000"/>
          </a:xfrm>
        </p:spPr>
        <p:txBody>
          <a:bodyPr/>
          <a:lstStyle>
            <a:lvl1pPr>
              <a:defRPr sz="4500"/>
            </a:lvl1pPr>
          </a:lstStyle>
          <a:p>
            <a:r>
              <a:rPr lang="it-IT"/>
              <a:t>Fare clic per modificare lo stile del titolo</a:t>
            </a:r>
          </a:p>
        </p:txBody>
      </p:sp>
      <p:sp>
        <p:nvSpPr>
          <p:cNvPr id="1415171" name="Rectangle 3"/>
          <p:cNvSpPr>
            <a:spLocks noGrp="1" noChangeArrowheads="1"/>
          </p:cNvSpPr>
          <p:nvPr>
            <p:ph type="subTitle" idx="1"/>
          </p:nvPr>
        </p:nvSpPr>
        <p:spPr>
          <a:xfrm>
            <a:off x="3219450" y="4267200"/>
            <a:ext cx="6273800" cy="1447800"/>
          </a:xfrm>
        </p:spPr>
        <p:txBody>
          <a:bodyPr/>
          <a:lstStyle>
            <a:lvl1pPr marL="0" indent="0">
              <a:buFont typeface="Wingdings" pitchFamily="2" charset="2"/>
              <a:buNone/>
              <a:defRPr sz="2600" b="1"/>
            </a:lvl1pPr>
          </a:lstStyle>
          <a:p>
            <a:r>
              <a:rPr lang="it-IT"/>
              <a:t>Fare clic per modificare lo stile del sottotitolo dello schema</a:t>
            </a:r>
          </a:p>
        </p:txBody>
      </p:sp>
      <p:sp>
        <p:nvSpPr>
          <p:cNvPr id="20" name="Rectangle 4"/>
          <p:cNvSpPr>
            <a:spLocks noGrp="1" noChangeArrowheads="1"/>
          </p:cNvSpPr>
          <p:nvPr>
            <p:ph type="dt" sz="half" idx="10"/>
          </p:nvPr>
        </p:nvSpPr>
        <p:spPr>
          <a:xfrm>
            <a:off x="495300" y="6248400"/>
            <a:ext cx="2311400" cy="457200"/>
          </a:xfrm>
        </p:spPr>
        <p:txBody>
          <a:bodyPr/>
          <a:lstStyle>
            <a:lvl1pPr>
              <a:defRPr/>
            </a:lvl1pPr>
          </a:lstStyle>
          <a:p>
            <a:pPr>
              <a:defRPr/>
            </a:pPr>
            <a:endParaRPr lang="it-IT"/>
          </a:p>
        </p:txBody>
      </p:sp>
      <p:sp>
        <p:nvSpPr>
          <p:cNvPr id="21" name="Rectangle 5"/>
          <p:cNvSpPr>
            <a:spLocks noGrp="1" noChangeArrowheads="1"/>
          </p:cNvSpPr>
          <p:nvPr>
            <p:ph type="ftr" sz="quarter" idx="11"/>
          </p:nvPr>
        </p:nvSpPr>
        <p:spPr/>
        <p:txBody>
          <a:bodyPr/>
          <a:lstStyle>
            <a:lvl1pPr>
              <a:defRPr/>
            </a:lvl1pPr>
          </a:lstStyle>
          <a:p>
            <a:pPr>
              <a:defRPr/>
            </a:pPr>
            <a:endParaRPr lang="it-IT"/>
          </a:p>
        </p:txBody>
      </p:sp>
      <p:sp>
        <p:nvSpPr>
          <p:cNvPr id="22" name="Rectangle 6"/>
          <p:cNvSpPr>
            <a:spLocks noGrp="1" noChangeArrowheads="1"/>
          </p:cNvSpPr>
          <p:nvPr>
            <p:ph type="sldNum" sz="quarter" idx="12"/>
          </p:nvPr>
        </p:nvSpPr>
        <p:spPr/>
        <p:txBody>
          <a:bodyPr/>
          <a:lstStyle>
            <a:lvl1pPr>
              <a:defRPr/>
            </a:lvl1pPr>
          </a:lstStyle>
          <a:p>
            <a:pPr>
              <a:defRPr/>
            </a:pPr>
            <a:fld id="{05474B4D-34F8-4D2C-8DF1-B692868D7149}" type="slidenum">
              <a:rPr lang="it-IT"/>
              <a:pPr>
                <a:defRPr/>
              </a:pPr>
              <a:t>‹N›</a:t>
            </a:fld>
            <a:endParaRPr lang="it-IT"/>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ftr" sz="quarter" idx="10"/>
          </p:nvPr>
        </p:nvSpPr>
        <p:spPr/>
        <p:txBody>
          <a:bodyPr/>
          <a:lstStyle>
            <a:lvl1pPr>
              <a:defRPr/>
            </a:lvl1pPr>
          </a:lstStyle>
          <a:p>
            <a:pPr>
              <a:defRPr/>
            </a:pPr>
            <a:endParaRPr lang="it-IT"/>
          </a:p>
        </p:txBody>
      </p:sp>
      <p:sp>
        <p:nvSpPr>
          <p:cNvPr id="5" name="Rectangle 5"/>
          <p:cNvSpPr>
            <a:spLocks noGrp="1" noChangeArrowheads="1"/>
          </p:cNvSpPr>
          <p:nvPr>
            <p:ph type="sldNum" sz="quarter" idx="11"/>
          </p:nvPr>
        </p:nvSpPr>
        <p:spPr/>
        <p:txBody>
          <a:bodyPr/>
          <a:lstStyle>
            <a:lvl1pPr>
              <a:defRPr/>
            </a:lvl1pPr>
          </a:lstStyle>
          <a:p>
            <a:pPr>
              <a:defRPr/>
            </a:pPr>
            <a:fld id="{5AE5B6C7-3667-4089-B280-086ABDE62F03}" type="slidenum">
              <a:rPr lang="it-IT"/>
              <a:pPr>
                <a:defRPr/>
              </a:pPr>
              <a:t>‹N›</a:t>
            </a:fld>
            <a:endParaRPr lang="it-IT"/>
          </a:p>
        </p:txBody>
      </p:sp>
      <p:sp>
        <p:nvSpPr>
          <p:cNvPr id="6"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ftr" sz="quarter" idx="10"/>
          </p:nvPr>
        </p:nvSpPr>
        <p:spPr/>
        <p:txBody>
          <a:bodyPr/>
          <a:lstStyle>
            <a:lvl1pPr>
              <a:defRPr/>
            </a:lvl1pPr>
          </a:lstStyle>
          <a:p>
            <a:pPr>
              <a:defRPr/>
            </a:pPr>
            <a:endParaRPr lang="it-IT"/>
          </a:p>
        </p:txBody>
      </p:sp>
      <p:sp>
        <p:nvSpPr>
          <p:cNvPr id="5" name="Rectangle 5"/>
          <p:cNvSpPr>
            <a:spLocks noGrp="1" noChangeArrowheads="1"/>
          </p:cNvSpPr>
          <p:nvPr>
            <p:ph type="sldNum" sz="quarter" idx="11"/>
          </p:nvPr>
        </p:nvSpPr>
        <p:spPr/>
        <p:txBody>
          <a:bodyPr/>
          <a:lstStyle>
            <a:lvl1pPr>
              <a:defRPr/>
            </a:lvl1pPr>
          </a:lstStyle>
          <a:p>
            <a:pPr>
              <a:defRPr/>
            </a:pPr>
            <a:fld id="{82A7001E-1F29-4EA2-84FE-3AC914F21B19}" type="slidenum">
              <a:rPr lang="it-IT"/>
              <a:pPr>
                <a:defRPr/>
              </a:pPr>
              <a:t>‹N›</a:t>
            </a:fld>
            <a:endParaRPr lang="it-IT"/>
          </a:p>
        </p:txBody>
      </p:sp>
      <p:sp>
        <p:nvSpPr>
          <p:cNvPr id="6"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816100" y="1981200"/>
            <a:ext cx="3721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689600" y="1981200"/>
            <a:ext cx="3721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2"/>
          <p:cNvSpPr>
            <a:spLocks noGrp="1" noChangeArrowheads="1"/>
          </p:cNvSpPr>
          <p:nvPr>
            <p:ph type="ftr" sz="quarter" idx="10"/>
          </p:nvPr>
        </p:nvSpPr>
        <p:spPr/>
        <p:txBody>
          <a:bodyPr/>
          <a:lstStyle>
            <a:lvl1pPr>
              <a:defRPr/>
            </a:lvl1pPr>
          </a:lstStyle>
          <a:p>
            <a:pPr>
              <a:defRPr/>
            </a:pPr>
            <a:endParaRPr lang="it-IT"/>
          </a:p>
        </p:txBody>
      </p:sp>
      <p:sp>
        <p:nvSpPr>
          <p:cNvPr id="6" name="Rectangle 23"/>
          <p:cNvSpPr>
            <a:spLocks noGrp="1" noChangeArrowheads="1"/>
          </p:cNvSpPr>
          <p:nvPr>
            <p:ph type="sldNum" sz="quarter" idx="11"/>
          </p:nvPr>
        </p:nvSpPr>
        <p:spPr/>
        <p:txBody>
          <a:bodyPr/>
          <a:lstStyle>
            <a:lvl1pPr>
              <a:defRPr/>
            </a:lvl1pPr>
          </a:lstStyle>
          <a:p>
            <a:pPr>
              <a:defRPr/>
            </a:pPr>
            <a:fld id="{E2B34EEC-E26E-44A6-9DD2-0128B9A3CE2C}" type="slidenum">
              <a:rPr lang="it-IT"/>
              <a:pPr>
                <a:defRPr/>
              </a:pPr>
              <a:t>‹N›</a:t>
            </a:fld>
            <a:endParaRPr lang="it-IT"/>
          </a:p>
        </p:txBody>
      </p:sp>
      <p:sp>
        <p:nvSpPr>
          <p:cNvPr id="7"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ftr" sz="quarter" idx="10"/>
          </p:nvPr>
        </p:nvSpPr>
        <p:spPr/>
        <p:txBody>
          <a:bodyPr/>
          <a:lstStyle>
            <a:lvl1pPr>
              <a:defRPr/>
            </a:lvl1pPr>
          </a:lstStyle>
          <a:p>
            <a:pPr>
              <a:defRPr/>
            </a:pPr>
            <a:endParaRPr lang="it-IT"/>
          </a:p>
        </p:txBody>
      </p:sp>
      <p:sp>
        <p:nvSpPr>
          <p:cNvPr id="8" name="Rectangle 5"/>
          <p:cNvSpPr>
            <a:spLocks noGrp="1" noChangeArrowheads="1"/>
          </p:cNvSpPr>
          <p:nvPr>
            <p:ph type="sldNum" sz="quarter" idx="11"/>
          </p:nvPr>
        </p:nvSpPr>
        <p:spPr/>
        <p:txBody>
          <a:bodyPr/>
          <a:lstStyle>
            <a:lvl1pPr>
              <a:defRPr/>
            </a:lvl1pPr>
          </a:lstStyle>
          <a:p>
            <a:pPr>
              <a:defRPr/>
            </a:pPr>
            <a:fld id="{E7E7105D-9630-44DE-91F3-D6BF72CDFF3C}" type="slidenum">
              <a:rPr lang="it-IT"/>
              <a:pPr>
                <a:defRPr/>
              </a:pPr>
              <a:t>‹N›</a:t>
            </a:fld>
            <a:endParaRPr lang="it-IT"/>
          </a:p>
        </p:txBody>
      </p:sp>
      <p:sp>
        <p:nvSpPr>
          <p:cNvPr id="9"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ftr" sz="quarter" idx="10"/>
          </p:nvPr>
        </p:nvSpPr>
        <p:spPr/>
        <p:txBody>
          <a:bodyPr/>
          <a:lstStyle>
            <a:lvl1pPr>
              <a:defRPr/>
            </a:lvl1pPr>
          </a:lstStyle>
          <a:p>
            <a:pPr>
              <a:defRPr/>
            </a:pPr>
            <a:endParaRPr lang="it-IT"/>
          </a:p>
        </p:txBody>
      </p:sp>
      <p:sp>
        <p:nvSpPr>
          <p:cNvPr id="4" name="Rectangle 5"/>
          <p:cNvSpPr>
            <a:spLocks noGrp="1" noChangeArrowheads="1"/>
          </p:cNvSpPr>
          <p:nvPr>
            <p:ph type="sldNum" sz="quarter" idx="11"/>
          </p:nvPr>
        </p:nvSpPr>
        <p:spPr/>
        <p:txBody>
          <a:bodyPr/>
          <a:lstStyle>
            <a:lvl1pPr>
              <a:defRPr/>
            </a:lvl1pPr>
          </a:lstStyle>
          <a:p>
            <a:pPr>
              <a:defRPr/>
            </a:pPr>
            <a:fld id="{13B9EC3A-5D51-43D8-8E4C-48B8BA4412F8}" type="slidenum">
              <a:rPr lang="it-IT"/>
              <a:pPr>
                <a:defRPr/>
              </a:pPr>
              <a:t>‹N›</a:t>
            </a:fld>
            <a:endParaRPr lang="it-IT"/>
          </a:p>
        </p:txBody>
      </p:sp>
      <p:sp>
        <p:nvSpPr>
          <p:cNvPr id="5"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2"/>
          <p:cNvSpPr>
            <a:spLocks noGrp="1" noChangeArrowheads="1"/>
          </p:cNvSpPr>
          <p:nvPr>
            <p:ph type="dt" sz="half" idx="10"/>
          </p:nvPr>
        </p:nvSpPr>
        <p:spPr/>
        <p:txBody>
          <a:bodyPr/>
          <a:lstStyle>
            <a:lvl1pPr>
              <a:defRPr/>
            </a:lvl1pPr>
          </a:lstStyle>
          <a:p>
            <a:pPr>
              <a:defRPr/>
            </a:pPr>
            <a:endParaRPr lang="it-IT"/>
          </a:p>
        </p:txBody>
      </p:sp>
      <p:sp>
        <p:nvSpPr>
          <p:cNvPr id="5" name="Rectangle 3"/>
          <p:cNvSpPr>
            <a:spLocks noGrp="1" noChangeArrowheads="1"/>
          </p:cNvSpPr>
          <p:nvPr>
            <p:ph type="ftr" sz="quarter" idx="11"/>
          </p:nvPr>
        </p:nvSpPr>
        <p:spPr/>
        <p:txBody>
          <a:bodyPr/>
          <a:lstStyle>
            <a:lvl1pPr>
              <a:defRPr/>
            </a:lvl1pPr>
          </a:lstStyle>
          <a:p>
            <a:pPr>
              <a:defRPr/>
            </a:pPr>
            <a:endParaRPr lang="it-IT"/>
          </a:p>
        </p:txBody>
      </p:sp>
      <p:sp>
        <p:nvSpPr>
          <p:cNvPr id="6" name="Rectangle 4"/>
          <p:cNvSpPr>
            <a:spLocks noGrp="1" noChangeArrowheads="1"/>
          </p:cNvSpPr>
          <p:nvPr>
            <p:ph type="sldNum" sz="quarter" idx="12"/>
          </p:nvPr>
        </p:nvSpPr>
        <p:spPr/>
        <p:txBody>
          <a:bodyPr/>
          <a:lstStyle>
            <a:lvl1pPr>
              <a:defRPr/>
            </a:lvl1pPr>
          </a:lstStyle>
          <a:p>
            <a:pPr>
              <a:defRPr/>
            </a:pPr>
            <a:fld id="{D26EC1D2-4810-4778-9A46-AB3882F8BC92}" type="slidenum">
              <a:rPr lang="it-IT"/>
              <a:pPr>
                <a:defRPr/>
              </a:pPr>
              <a:t>‹N›</a:t>
            </a:fld>
            <a:endParaRPr lang="it-IT"/>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it-IT"/>
          </a:p>
        </p:txBody>
      </p:sp>
      <p:sp>
        <p:nvSpPr>
          <p:cNvPr id="3" name="Rectangle 5"/>
          <p:cNvSpPr>
            <a:spLocks noGrp="1" noChangeArrowheads="1"/>
          </p:cNvSpPr>
          <p:nvPr>
            <p:ph type="sldNum" sz="quarter" idx="11"/>
          </p:nvPr>
        </p:nvSpPr>
        <p:spPr/>
        <p:txBody>
          <a:bodyPr/>
          <a:lstStyle>
            <a:lvl1pPr>
              <a:defRPr/>
            </a:lvl1pPr>
          </a:lstStyle>
          <a:p>
            <a:pPr>
              <a:defRPr/>
            </a:pPr>
            <a:fld id="{46BDC131-AD22-42C5-AB2D-EB0BA32C17E6}" type="slidenum">
              <a:rPr lang="it-IT"/>
              <a:pPr>
                <a:defRPr/>
              </a:pPr>
              <a:t>‹N›</a:t>
            </a:fld>
            <a:endParaRPr lang="it-IT"/>
          </a:p>
        </p:txBody>
      </p:sp>
      <p:sp>
        <p:nvSpPr>
          <p:cNvPr id="4"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2"/>
          <p:cNvSpPr>
            <a:spLocks noGrp="1" noChangeArrowheads="1"/>
          </p:cNvSpPr>
          <p:nvPr>
            <p:ph type="ftr" sz="quarter" idx="10"/>
          </p:nvPr>
        </p:nvSpPr>
        <p:spPr/>
        <p:txBody>
          <a:bodyPr/>
          <a:lstStyle>
            <a:lvl1pPr>
              <a:defRPr/>
            </a:lvl1pPr>
          </a:lstStyle>
          <a:p>
            <a:pPr>
              <a:defRPr/>
            </a:pPr>
            <a:endParaRPr lang="it-IT"/>
          </a:p>
        </p:txBody>
      </p:sp>
      <p:sp>
        <p:nvSpPr>
          <p:cNvPr id="6" name="Rectangle 23"/>
          <p:cNvSpPr>
            <a:spLocks noGrp="1" noChangeArrowheads="1"/>
          </p:cNvSpPr>
          <p:nvPr>
            <p:ph type="sldNum" sz="quarter" idx="11"/>
          </p:nvPr>
        </p:nvSpPr>
        <p:spPr/>
        <p:txBody>
          <a:bodyPr/>
          <a:lstStyle>
            <a:lvl1pPr>
              <a:defRPr/>
            </a:lvl1pPr>
          </a:lstStyle>
          <a:p>
            <a:pPr>
              <a:defRPr/>
            </a:pPr>
            <a:fld id="{62059707-03F6-4B4C-8F95-13259B46F7B9}" type="slidenum">
              <a:rPr lang="it-IT"/>
              <a:pPr>
                <a:defRPr/>
              </a:pPr>
              <a:t>‹N›</a:t>
            </a:fld>
            <a:endParaRPr lang="it-IT"/>
          </a:p>
        </p:txBody>
      </p:sp>
      <p:sp>
        <p:nvSpPr>
          <p:cNvPr id="7"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2"/>
          <p:cNvSpPr>
            <a:spLocks noGrp="1" noChangeArrowheads="1"/>
          </p:cNvSpPr>
          <p:nvPr>
            <p:ph type="ftr" sz="quarter" idx="10"/>
          </p:nvPr>
        </p:nvSpPr>
        <p:spPr/>
        <p:txBody>
          <a:bodyPr/>
          <a:lstStyle>
            <a:lvl1pPr>
              <a:defRPr/>
            </a:lvl1pPr>
          </a:lstStyle>
          <a:p>
            <a:pPr>
              <a:defRPr/>
            </a:pPr>
            <a:endParaRPr lang="it-IT"/>
          </a:p>
        </p:txBody>
      </p:sp>
      <p:sp>
        <p:nvSpPr>
          <p:cNvPr id="6" name="Rectangle 23"/>
          <p:cNvSpPr>
            <a:spLocks noGrp="1" noChangeArrowheads="1"/>
          </p:cNvSpPr>
          <p:nvPr>
            <p:ph type="sldNum" sz="quarter" idx="11"/>
          </p:nvPr>
        </p:nvSpPr>
        <p:spPr/>
        <p:txBody>
          <a:bodyPr/>
          <a:lstStyle>
            <a:lvl1pPr>
              <a:defRPr/>
            </a:lvl1pPr>
          </a:lstStyle>
          <a:p>
            <a:pPr>
              <a:defRPr/>
            </a:pPr>
            <a:fld id="{A60AF8BA-249E-441A-91B6-11FD7EA57E90}" type="slidenum">
              <a:rPr lang="it-IT"/>
              <a:pPr>
                <a:defRPr/>
              </a:pPr>
              <a:t>‹N›</a:t>
            </a:fld>
            <a:endParaRPr lang="it-IT"/>
          </a:p>
        </p:txBody>
      </p:sp>
      <p:sp>
        <p:nvSpPr>
          <p:cNvPr id="7"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ftr" sz="quarter" idx="10"/>
          </p:nvPr>
        </p:nvSpPr>
        <p:spPr/>
        <p:txBody>
          <a:bodyPr/>
          <a:lstStyle>
            <a:lvl1pPr>
              <a:defRPr/>
            </a:lvl1pPr>
          </a:lstStyle>
          <a:p>
            <a:pPr>
              <a:defRPr/>
            </a:pPr>
            <a:endParaRPr lang="it-IT"/>
          </a:p>
        </p:txBody>
      </p:sp>
      <p:sp>
        <p:nvSpPr>
          <p:cNvPr id="5" name="Rectangle 5"/>
          <p:cNvSpPr>
            <a:spLocks noGrp="1" noChangeArrowheads="1"/>
          </p:cNvSpPr>
          <p:nvPr>
            <p:ph type="sldNum" sz="quarter" idx="11"/>
          </p:nvPr>
        </p:nvSpPr>
        <p:spPr/>
        <p:txBody>
          <a:bodyPr/>
          <a:lstStyle>
            <a:lvl1pPr>
              <a:defRPr/>
            </a:lvl1pPr>
          </a:lstStyle>
          <a:p>
            <a:pPr>
              <a:defRPr/>
            </a:pPr>
            <a:fld id="{FFB5ABA7-6D87-4972-B850-AA886C996CB5}" type="slidenum">
              <a:rPr lang="it-IT"/>
              <a:pPr>
                <a:defRPr/>
              </a:pPr>
              <a:t>‹N›</a:t>
            </a:fld>
            <a:endParaRPr lang="it-IT"/>
          </a:p>
        </p:txBody>
      </p:sp>
      <p:sp>
        <p:nvSpPr>
          <p:cNvPr id="6"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512050" y="457200"/>
            <a:ext cx="1898650" cy="5638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816100" y="457200"/>
            <a:ext cx="554355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ftr" sz="quarter" idx="10"/>
          </p:nvPr>
        </p:nvSpPr>
        <p:spPr/>
        <p:txBody>
          <a:bodyPr/>
          <a:lstStyle>
            <a:lvl1pPr>
              <a:defRPr/>
            </a:lvl1pPr>
          </a:lstStyle>
          <a:p>
            <a:pPr>
              <a:defRPr/>
            </a:pPr>
            <a:endParaRPr lang="it-IT"/>
          </a:p>
        </p:txBody>
      </p:sp>
      <p:sp>
        <p:nvSpPr>
          <p:cNvPr id="5" name="Rectangle 5"/>
          <p:cNvSpPr>
            <a:spLocks noGrp="1" noChangeArrowheads="1"/>
          </p:cNvSpPr>
          <p:nvPr>
            <p:ph type="sldNum" sz="quarter" idx="11"/>
          </p:nvPr>
        </p:nvSpPr>
        <p:spPr/>
        <p:txBody>
          <a:bodyPr/>
          <a:lstStyle>
            <a:lvl1pPr>
              <a:defRPr/>
            </a:lvl1pPr>
          </a:lstStyle>
          <a:p>
            <a:pPr>
              <a:defRPr/>
            </a:pPr>
            <a:fld id="{6CFD8C15-3665-42B7-9DBA-6CF6973B5C64}" type="slidenum">
              <a:rPr lang="it-IT"/>
              <a:pPr>
                <a:defRPr/>
              </a:pPr>
              <a:t>‹N›</a:t>
            </a:fld>
            <a:endParaRPr lang="it-IT"/>
          </a:p>
        </p:txBody>
      </p:sp>
      <p:sp>
        <p:nvSpPr>
          <p:cNvPr id="6"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816100" y="457200"/>
            <a:ext cx="7594600" cy="1295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1816100" y="1981200"/>
            <a:ext cx="37211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689600" y="1981200"/>
            <a:ext cx="37211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2"/>
          <p:cNvSpPr>
            <a:spLocks noGrp="1" noChangeArrowheads="1"/>
          </p:cNvSpPr>
          <p:nvPr>
            <p:ph type="ftr" sz="quarter" idx="10"/>
          </p:nvPr>
        </p:nvSpPr>
        <p:spPr/>
        <p:txBody>
          <a:bodyPr/>
          <a:lstStyle>
            <a:lvl1pPr>
              <a:defRPr/>
            </a:lvl1pPr>
          </a:lstStyle>
          <a:p>
            <a:pPr>
              <a:defRPr/>
            </a:pPr>
            <a:endParaRPr lang="it-IT"/>
          </a:p>
        </p:txBody>
      </p:sp>
      <p:sp>
        <p:nvSpPr>
          <p:cNvPr id="6" name="Rectangle 23"/>
          <p:cNvSpPr>
            <a:spLocks noGrp="1" noChangeArrowheads="1"/>
          </p:cNvSpPr>
          <p:nvPr>
            <p:ph type="sldNum" sz="quarter" idx="11"/>
          </p:nvPr>
        </p:nvSpPr>
        <p:spPr/>
        <p:txBody>
          <a:bodyPr/>
          <a:lstStyle>
            <a:lvl1pPr>
              <a:defRPr/>
            </a:lvl1pPr>
          </a:lstStyle>
          <a:p>
            <a:pPr>
              <a:defRPr/>
            </a:pPr>
            <a:fld id="{F1EFB090-5B76-483E-AA1E-B261C4E30942}" type="slidenum">
              <a:rPr lang="it-IT"/>
              <a:pPr>
                <a:defRPr/>
              </a:pPr>
              <a:t>‹N›</a:t>
            </a:fld>
            <a:endParaRPr lang="it-IT"/>
          </a:p>
        </p:txBody>
      </p:sp>
      <p:sp>
        <p:nvSpPr>
          <p:cNvPr id="7" name="Rectangle 22"/>
          <p:cNvSpPr>
            <a:spLocks noGrp="1" noChangeArrowheads="1"/>
          </p:cNvSpPr>
          <p:nvPr>
            <p:ph type="dt" sz="half" idx="12"/>
          </p:nvPr>
        </p:nvSpPr>
        <p:spPr/>
        <p:txBody>
          <a:bodyPr/>
          <a:lstStyle>
            <a:lvl1pPr>
              <a:defRPr/>
            </a:lvl1pPr>
          </a:lstStyle>
          <a:p>
            <a:pPr>
              <a:defRPr/>
            </a:pPr>
            <a:endParaRPr lang="it-IT"/>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1373189" y="609600"/>
            <a:ext cx="7161213"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3188" y="1981200"/>
            <a:ext cx="3503612"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5029202" y="1981200"/>
            <a:ext cx="35052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5029202" y="4114800"/>
            <a:ext cx="35052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2"/>
          <p:cNvSpPr>
            <a:spLocks noGrp="1" noChangeArrowheads="1"/>
          </p:cNvSpPr>
          <p:nvPr>
            <p:ph type="dt" sz="half" idx="10"/>
          </p:nvPr>
        </p:nvSpPr>
        <p:spPr/>
        <p:txBody>
          <a:bodyPr/>
          <a:lstStyle>
            <a:lvl1pPr eaLnBrk="1" fontAlgn="auto" hangingPunct="1">
              <a:spcAft>
                <a:spcPts val="0"/>
              </a:spcAft>
              <a:defRPr>
                <a:latin typeface="+mn-lt"/>
              </a:defRPr>
            </a:lvl1pPr>
          </a:lstStyle>
          <a:p>
            <a:pPr>
              <a:defRPr/>
            </a:pPr>
            <a:endParaRPr lang="it-IT"/>
          </a:p>
        </p:txBody>
      </p:sp>
      <p:sp>
        <p:nvSpPr>
          <p:cNvPr id="7" name="Rectangle 3"/>
          <p:cNvSpPr>
            <a:spLocks noGrp="1" noChangeArrowheads="1"/>
          </p:cNvSpPr>
          <p:nvPr>
            <p:ph type="ftr" sz="quarter" idx="11"/>
          </p:nvPr>
        </p:nvSpPr>
        <p:spPr/>
        <p:txBody>
          <a:bodyPr/>
          <a:lstStyle>
            <a:lvl1pPr algn="l" eaLnBrk="1" fontAlgn="auto" hangingPunct="1">
              <a:spcAft>
                <a:spcPts val="0"/>
              </a:spcAft>
              <a:defRPr>
                <a:latin typeface="+mn-lt"/>
              </a:defRPr>
            </a:lvl1pPr>
          </a:lstStyle>
          <a:p>
            <a:pPr>
              <a:defRPr/>
            </a:pPr>
            <a:endParaRPr lang="it-IT"/>
          </a:p>
        </p:txBody>
      </p:sp>
      <p:sp>
        <p:nvSpPr>
          <p:cNvPr id="8" name="Rectangle 4"/>
          <p:cNvSpPr>
            <a:spLocks noGrp="1" noChangeArrowheads="1"/>
          </p:cNvSpPr>
          <p:nvPr>
            <p:ph type="sldNum" sz="quarter" idx="12"/>
          </p:nvPr>
        </p:nvSpPr>
        <p:spPr/>
        <p:txBody>
          <a:bodyPr/>
          <a:lstStyle>
            <a:lvl1pPr eaLnBrk="1" fontAlgn="auto" hangingPunct="1">
              <a:spcAft>
                <a:spcPts val="0"/>
              </a:spcAft>
              <a:defRPr>
                <a:latin typeface="+mn-lt"/>
              </a:defRPr>
            </a:lvl1pPr>
          </a:lstStyle>
          <a:p>
            <a:pPr>
              <a:defRPr/>
            </a:pPr>
            <a:fld id="{73340F0B-66EB-40AB-B83A-097747D095E9}" type="slidenum">
              <a:rPr lang="it-IT"/>
              <a:pPr>
                <a:defRPr/>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dt" sz="half" idx="10"/>
          </p:nvPr>
        </p:nvSpPr>
        <p:spPr/>
        <p:txBody>
          <a:bodyPr/>
          <a:lstStyle>
            <a:lvl1pPr>
              <a:defRPr/>
            </a:lvl1pPr>
          </a:lstStyle>
          <a:p>
            <a:pPr>
              <a:defRPr/>
            </a:pPr>
            <a:endParaRPr lang="it-IT"/>
          </a:p>
        </p:txBody>
      </p:sp>
      <p:sp>
        <p:nvSpPr>
          <p:cNvPr id="5" name="Rectangle 3"/>
          <p:cNvSpPr>
            <a:spLocks noGrp="1" noChangeArrowheads="1"/>
          </p:cNvSpPr>
          <p:nvPr>
            <p:ph type="ftr" sz="quarter" idx="11"/>
          </p:nvPr>
        </p:nvSpPr>
        <p:spPr/>
        <p:txBody>
          <a:bodyPr/>
          <a:lstStyle>
            <a:lvl1pPr>
              <a:defRPr/>
            </a:lvl1pPr>
          </a:lstStyle>
          <a:p>
            <a:pPr>
              <a:defRPr/>
            </a:pPr>
            <a:endParaRPr lang="it-IT"/>
          </a:p>
        </p:txBody>
      </p:sp>
      <p:sp>
        <p:nvSpPr>
          <p:cNvPr id="6" name="Rectangle 4"/>
          <p:cNvSpPr>
            <a:spLocks noGrp="1" noChangeArrowheads="1"/>
          </p:cNvSpPr>
          <p:nvPr>
            <p:ph type="sldNum" sz="quarter" idx="12"/>
          </p:nvPr>
        </p:nvSpPr>
        <p:spPr/>
        <p:txBody>
          <a:bodyPr/>
          <a:lstStyle>
            <a:lvl1pPr>
              <a:defRPr/>
            </a:lvl1pPr>
          </a:lstStyle>
          <a:p>
            <a:pPr>
              <a:defRPr/>
            </a:pPr>
            <a:fld id="{EB6A7C9F-8918-4EDE-9CA3-CA1AFBCE3246}" type="slidenum">
              <a:rPr lang="it-IT"/>
              <a:pPr>
                <a:defRPr/>
              </a:pPr>
              <a:t>‹N›</a:t>
            </a:fld>
            <a:endParaRPr lang="it-IT"/>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373188" y="1981200"/>
            <a:ext cx="35036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029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2"/>
          <p:cNvSpPr>
            <a:spLocks noGrp="1" noChangeArrowheads="1"/>
          </p:cNvSpPr>
          <p:nvPr>
            <p:ph type="dt" sz="half" idx="10"/>
          </p:nvPr>
        </p:nvSpPr>
        <p:spPr/>
        <p:txBody>
          <a:bodyPr/>
          <a:lstStyle>
            <a:lvl1pPr>
              <a:defRPr/>
            </a:lvl1pPr>
          </a:lstStyle>
          <a:p>
            <a:pPr>
              <a:defRPr/>
            </a:pPr>
            <a:endParaRPr lang="it-IT"/>
          </a:p>
        </p:txBody>
      </p:sp>
      <p:sp>
        <p:nvSpPr>
          <p:cNvPr id="6" name="Rectangle 3"/>
          <p:cNvSpPr>
            <a:spLocks noGrp="1" noChangeArrowheads="1"/>
          </p:cNvSpPr>
          <p:nvPr>
            <p:ph type="ftr" sz="quarter" idx="11"/>
          </p:nvPr>
        </p:nvSpPr>
        <p:spPr/>
        <p:txBody>
          <a:bodyPr/>
          <a:lstStyle>
            <a:lvl1pPr>
              <a:defRPr/>
            </a:lvl1pPr>
          </a:lstStyle>
          <a:p>
            <a:pPr>
              <a:defRPr/>
            </a:pPr>
            <a:endParaRPr lang="it-IT"/>
          </a:p>
        </p:txBody>
      </p:sp>
      <p:sp>
        <p:nvSpPr>
          <p:cNvPr id="7" name="Rectangle 4"/>
          <p:cNvSpPr>
            <a:spLocks noGrp="1" noChangeArrowheads="1"/>
          </p:cNvSpPr>
          <p:nvPr>
            <p:ph type="sldNum" sz="quarter" idx="12"/>
          </p:nvPr>
        </p:nvSpPr>
        <p:spPr/>
        <p:txBody>
          <a:bodyPr/>
          <a:lstStyle>
            <a:lvl1pPr>
              <a:defRPr/>
            </a:lvl1pPr>
          </a:lstStyle>
          <a:p>
            <a:pPr>
              <a:defRPr/>
            </a:pPr>
            <a:fld id="{12C46786-E9A2-46C9-8CA7-7E1CDBA8DDD3}" type="slidenum">
              <a:rPr lang="it-IT"/>
              <a:pPr>
                <a:defRPr/>
              </a:pPr>
              <a:t>‹N›</a:t>
            </a:fld>
            <a:endParaRPr lang="it-IT"/>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2"/>
          <p:cNvSpPr>
            <a:spLocks noGrp="1" noChangeArrowheads="1"/>
          </p:cNvSpPr>
          <p:nvPr>
            <p:ph type="dt" sz="half" idx="10"/>
          </p:nvPr>
        </p:nvSpPr>
        <p:spPr/>
        <p:txBody>
          <a:bodyPr/>
          <a:lstStyle>
            <a:lvl1pPr>
              <a:defRPr/>
            </a:lvl1pPr>
          </a:lstStyle>
          <a:p>
            <a:pPr>
              <a:defRPr/>
            </a:pPr>
            <a:endParaRPr lang="it-IT"/>
          </a:p>
        </p:txBody>
      </p:sp>
      <p:sp>
        <p:nvSpPr>
          <p:cNvPr id="8" name="Rectangle 3"/>
          <p:cNvSpPr>
            <a:spLocks noGrp="1" noChangeArrowheads="1"/>
          </p:cNvSpPr>
          <p:nvPr>
            <p:ph type="ftr" sz="quarter" idx="11"/>
          </p:nvPr>
        </p:nvSpPr>
        <p:spPr/>
        <p:txBody>
          <a:bodyPr/>
          <a:lstStyle>
            <a:lvl1pPr>
              <a:defRPr/>
            </a:lvl1pPr>
          </a:lstStyle>
          <a:p>
            <a:pPr>
              <a:defRPr/>
            </a:pPr>
            <a:endParaRPr lang="it-IT"/>
          </a:p>
        </p:txBody>
      </p:sp>
      <p:sp>
        <p:nvSpPr>
          <p:cNvPr id="9" name="Rectangle 4"/>
          <p:cNvSpPr>
            <a:spLocks noGrp="1" noChangeArrowheads="1"/>
          </p:cNvSpPr>
          <p:nvPr>
            <p:ph type="sldNum" sz="quarter" idx="12"/>
          </p:nvPr>
        </p:nvSpPr>
        <p:spPr/>
        <p:txBody>
          <a:bodyPr/>
          <a:lstStyle>
            <a:lvl1pPr>
              <a:defRPr/>
            </a:lvl1pPr>
          </a:lstStyle>
          <a:p>
            <a:pPr>
              <a:defRPr/>
            </a:pPr>
            <a:fld id="{EBD5FFD9-29C8-4188-97BB-66E228A11BED}" type="slidenum">
              <a:rPr lang="it-IT"/>
              <a:pPr>
                <a:defRPr/>
              </a:pPr>
              <a:t>‹N›</a:t>
            </a:fld>
            <a:endParaRPr lang="it-IT"/>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
          <p:cNvSpPr>
            <a:spLocks noGrp="1" noChangeArrowheads="1"/>
          </p:cNvSpPr>
          <p:nvPr>
            <p:ph type="dt" sz="half" idx="10"/>
          </p:nvPr>
        </p:nvSpPr>
        <p:spPr/>
        <p:txBody>
          <a:bodyPr/>
          <a:lstStyle>
            <a:lvl1pPr>
              <a:defRPr/>
            </a:lvl1pPr>
          </a:lstStyle>
          <a:p>
            <a:pPr>
              <a:defRPr/>
            </a:pPr>
            <a:endParaRPr lang="it-IT"/>
          </a:p>
        </p:txBody>
      </p:sp>
      <p:sp>
        <p:nvSpPr>
          <p:cNvPr id="4" name="Rectangle 7"/>
          <p:cNvSpPr>
            <a:spLocks noGrp="1" noChangeArrowheads="1"/>
          </p:cNvSpPr>
          <p:nvPr>
            <p:ph type="ftr" sz="quarter" idx="11"/>
          </p:nvPr>
        </p:nvSpPr>
        <p:spPr/>
        <p:txBody>
          <a:bodyPr/>
          <a:lstStyle>
            <a:lvl1pPr>
              <a:defRPr/>
            </a:lvl1pPr>
          </a:lstStyle>
          <a:p>
            <a:pPr>
              <a:defRPr/>
            </a:pPr>
            <a:endParaRPr lang="it-IT"/>
          </a:p>
        </p:txBody>
      </p:sp>
      <p:sp>
        <p:nvSpPr>
          <p:cNvPr id="5" name="Rectangle 8"/>
          <p:cNvSpPr>
            <a:spLocks noGrp="1" noChangeArrowheads="1"/>
          </p:cNvSpPr>
          <p:nvPr>
            <p:ph type="sldNum" sz="quarter" idx="12"/>
          </p:nvPr>
        </p:nvSpPr>
        <p:spPr/>
        <p:txBody>
          <a:bodyPr/>
          <a:lstStyle>
            <a:lvl1pPr>
              <a:defRPr/>
            </a:lvl1pPr>
          </a:lstStyle>
          <a:p>
            <a:pPr>
              <a:defRPr/>
            </a:pPr>
            <a:fld id="{FFF74397-1FF2-4570-BD15-9DE902613C38}" type="slidenum">
              <a:rPr lang="it-IT"/>
              <a:pPr>
                <a:defRPr/>
              </a:pPr>
              <a:t>‹N›</a:t>
            </a:fld>
            <a:endParaRPr lang="it-IT"/>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it-IT"/>
          </a:p>
        </p:txBody>
      </p:sp>
      <p:sp>
        <p:nvSpPr>
          <p:cNvPr id="3" name="Rectangle 3"/>
          <p:cNvSpPr>
            <a:spLocks noGrp="1" noChangeArrowheads="1"/>
          </p:cNvSpPr>
          <p:nvPr>
            <p:ph type="ftr" sz="quarter" idx="11"/>
          </p:nvPr>
        </p:nvSpPr>
        <p:spPr/>
        <p:txBody>
          <a:bodyPr/>
          <a:lstStyle>
            <a:lvl1pPr>
              <a:defRPr/>
            </a:lvl1pPr>
          </a:lstStyle>
          <a:p>
            <a:pPr>
              <a:defRPr/>
            </a:pPr>
            <a:endParaRPr lang="it-IT"/>
          </a:p>
        </p:txBody>
      </p:sp>
      <p:sp>
        <p:nvSpPr>
          <p:cNvPr id="4" name="Rectangle 4"/>
          <p:cNvSpPr>
            <a:spLocks noGrp="1" noChangeArrowheads="1"/>
          </p:cNvSpPr>
          <p:nvPr>
            <p:ph type="sldNum" sz="quarter" idx="12"/>
          </p:nvPr>
        </p:nvSpPr>
        <p:spPr/>
        <p:txBody>
          <a:bodyPr/>
          <a:lstStyle>
            <a:lvl1pPr>
              <a:defRPr/>
            </a:lvl1pPr>
          </a:lstStyle>
          <a:p>
            <a:pPr>
              <a:defRPr/>
            </a:pPr>
            <a:fld id="{FC993AFD-362D-422C-9E0E-996ED00D8790}" type="slidenum">
              <a:rPr lang="it-IT"/>
              <a:pPr>
                <a:defRPr/>
              </a:pPr>
              <a:t>‹N›</a:t>
            </a:fld>
            <a:endParaRPr lang="it-IT"/>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defRPr/>
            </a:lvl1pPr>
          </a:lstStyle>
          <a:p>
            <a:pPr>
              <a:defRPr/>
            </a:pPr>
            <a:endParaRPr lang="it-IT"/>
          </a:p>
        </p:txBody>
      </p:sp>
      <p:sp>
        <p:nvSpPr>
          <p:cNvPr id="6" name="Rectangle 3"/>
          <p:cNvSpPr>
            <a:spLocks noGrp="1" noChangeArrowheads="1"/>
          </p:cNvSpPr>
          <p:nvPr>
            <p:ph type="ftr" sz="quarter" idx="11"/>
          </p:nvPr>
        </p:nvSpPr>
        <p:spPr/>
        <p:txBody>
          <a:bodyPr/>
          <a:lstStyle>
            <a:lvl1pPr>
              <a:defRPr/>
            </a:lvl1pPr>
          </a:lstStyle>
          <a:p>
            <a:pPr>
              <a:defRPr/>
            </a:pPr>
            <a:endParaRPr lang="it-IT"/>
          </a:p>
        </p:txBody>
      </p:sp>
      <p:sp>
        <p:nvSpPr>
          <p:cNvPr id="7" name="Rectangle 4"/>
          <p:cNvSpPr>
            <a:spLocks noGrp="1" noChangeArrowheads="1"/>
          </p:cNvSpPr>
          <p:nvPr>
            <p:ph type="sldNum" sz="quarter" idx="12"/>
          </p:nvPr>
        </p:nvSpPr>
        <p:spPr/>
        <p:txBody>
          <a:bodyPr/>
          <a:lstStyle>
            <a:lvl1pPr>
              <a:defRPr/>
            </a:lvl1pPr>
          </a:lstStyle>
          <a:p>
            <a:pPr>
              <a:defRPr/>
            </a:pPr>
            <a:fld id="{EB7AB63E-ECDE-442B-9FAA-399E89C3BE82}" type="slidenum">
              <a:rPr lang="it-IT"/>
              <a:pPr>
                <a:defRPr/>
              </a:pPr>
              <a:t>‹N›</a:t>
            </a:fld>
            <a:endParaRPr lang="it-IT"/>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p:txBody>
          <a:bodyPr/>
          <a:lstStyle>
            <a:lvl1pPr>
              <a:defRPr/>
            </a:lvl1pPr>
          </a:lstStyle>
          <a:p>
            <a:pPr>
              <a:defRPr/>
            </a:pPr>
            <a:endParaRPr lang="it-IT"/>
          </a:p>
        </p:txBody>
      </p:sp>
      <p:sp>
        <p:nvSpPr>
          <p:cNvPr id="6" name="Rectangle 3"/>
          <p:cNvSpPr>
            <a:spLocks noGrp="1" noChangeArrowheads="1"/>
          </p:cNvSpPr>
          <p:nvPr>
            <p:ph type="ftr" sz="quarter" idx="11"/>
          </p:nvPr>
        </p:nvSpPr>
        <p:spPr/>
        <p:txBody>
          <a:bodyPr/>
          <a:lstStyle>
            <a:lvl1pPr>
              <a:defRPr/>
            </a:lvl1pPr>
          </a:lstStyle>
          <a:p>
            <a:pPr>
              <a:defRPr/>
            </a:pPr>
            <a:endParaRPr lang="it-IT"/>
          </a:p>
        </p:txBody>
      </p:sp>
      <p:sp>
        <p:nvSpPr>
          <p:cNvPr id="7" name="Rectangle 4"/>
          <p:cNvSpPr>
            <a:spLocks noGrp="1" noChangeArrowheads="1"/>
          </p:cNvSpPr>
          <p:nvPr>
            <p:ph type="sldNum" sz="quarter" idx="12"/>
          </p:nvPr>
        </p:nvSpPr>
        <p:spPr/>
        <p:txBody>
          <a:bodyPr/>
          <a:lstStyle>
            <a:lvl1pPr>
              <a:defRPr/>
            </a:lvl1pPr>
          </a:lstStyle>
          <a:p>
            <a:pPr>
              <a:defRPr/>
            </a:pPr>
            <a:fld id="{09364AEC-96B2-470F-96E2-F8865B1DE2C6}" type="slidenum">
              <a:rPr lang="it-IT"/>
              <a:pPr>
                <a:defRPr/>
              </a:pPr>
              <a:t>‹N›</a:t>
            </a:fld>
            <a:endParaRPr lang="it-IT"/>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62000" y="6248400"/>
            <a:ext cx="2057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spcBef>
                <a:spcPct val="0"/>
              </a:spcBef>
              <a:defRPr sz="1400">
                <a:latin typeface="Times New Roman" pitchFamily="18" charset="0"/>
                <a:ea typeface="+mn-ea"/>
              </a:defRPr>
            </a:lvl1pPr>
          </a:lstStyle>
          <a:p>
            <a:pPr>
              <a:defRPr/>
            </a:pPr>
            <a:endParaRPr lang="it-IT"/>
          </a:p>
        </p:txBody>
      </p:sp>
      <p:sp>
        <p:nvSpPr>
          <p:cNvPr id="1027" name="Rectangle 3"/>
          <p:cNvSpPr>
            <a:spLocks noGrp="1" noChangeArrowheads="1"/>
          </p:cNvSpPr>
          <p:nvPr>
            <p:ph type="ftr" sz="quarter" idx="3"/>
          </p:nvPr>
        </p:nvSpPr>
        <p:spPr bwMode="auto">
          <a:xfrm>
            <a:off x="3429000" y="6248400"/>
            <a:ext cx="3048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a:latin typeface="Times New Roman" pitchFamily="18" charset="0"/>
                <a:ea typeface="+mn-ea"/>
              </a:defRPr>
            </a:lvl1pPr>
          </a:lstStyle>
          <a:p>
            <a:pPr>
              <a:defRPr/>
            </a:pPr>
            <a:endParaRPr lang="it-IT"/>
          </a:p>
        </p:txBody>
      </p:sp>
      <p:sp>
        <p:nvSpPr>
          <p:cNvPr id="1028" name="Rectangle 4"/>
          <p:cNvSpPr>
            <a:spLocks noGrp="1" noChangeArrowheads="1"/>
          </p:cNvSpPr>
          <p:nvPr>
            <p:ph type="sldNum" sz="quarter" idx="4"/>
          </p:nvPr>
        </p:nvSpPr>
        <p:spPr bwMode="auto">
          <a:xfrm>
            <a:off x="7086600" y="6248400"/>
            <a:ext cx="2057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a:latin typeface="Times New Roman" pitchFamily="18" charset="0"/>
                <a:ea typeface="ＭＳ Ｐゴシック" pitchFamily="-84" charset="-128"/>
              </a:defRPr>
            </a:lvl1pPr>
          </a:lstStyle>
          <a:p>
            <a:pPr>
              <a:defRPr/>
            </a:pPr>
            <a:fld id="{C63DDA52-5CF7-480B-B40A-45E66F2BFD88}" type="slidenum">
              <a:rPr lang="it-IT"/>
              <a:pPr>
                <a:defRPr/>
              </a:pPr>
              <a:t>‹N›</a:t>
            </a:fld>
            <a:endParaRPr lang="it-IT"/>
          </a:p>
        </p:txBody>
      </p:sp>
      <p:sp>
        <p:nvSpPr>
          <p:cNvPr id="1029" name="Rectangle 5"/>
          <p:cNvSpPr>
            <a:spLocks noGrp="1" noChangeArrowheads="1"/>
          </p:cNvSpPr>
          <p:nvPr>
            <p:ph type="title"/>
          </p:nvPr>
        </p:nvSpPr>
        <p:spPr bwMode="auto">
          <a:xfrm>
            <a:off x="1373188" y="609600"/>
            <a:ext cx="7161212"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it-IT" smtClean="0"/>
              <a:t>Titolo diapositiva</a:t>
            </a:r>
          </a:p>
        </p:txBody>
      </p:sp>
      <p:sp>
        <p:nvSpPr>
          <p:cNvPr id="1030" name="Rectangle 6"/>
          <p:cNvSpPr>
            <a:spLocks noGrp="1" noChangeArrowheads="1"/>
          </p:cNvSpPr>
          <p:nvPr>
            <p:ph type="body" idx="1"/>
          </p:nvPr>
        </p:nvSpPr>
        <p:spPr bwMode="auto">
          <a:xfrm>
            <a:off x="1373188" y="1981200"/>
            <a:ext cx="7161212"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it-IT" smtClean="0"/>
              <a:t>Corpo testo</a:t>
            </a:r>
          </a:p>
          <a:p>
            <a:pPr lvl="0"/>
            <a:r>
              <a:rPr lang="it-IT" smtClean="0"/>
              <a:t>Secondo livello</a:t>
            </a:r>
          </a:p>
          <a:p>
            <a:pPr lvl="0"/>
            <a:r>
              <a:rPr lang="it-IT" smtClean="0"/>
              <a:t>Terzo livello</a:t>
            </a:r>
          </a:p>
          <a:p>
            <a:pPr lvl="0"/>
            <a:r>
              <a:rPr lang="it-IT" smtClean="0"/>
              <a:t>Quarto livello</a:t>
            </a:r>
          </a:p>
          <a:p>
            <a:pPr lvl="0"/>
            <a:r>
              <a:rPr lang="it-IT" smtClean="0"/>
              <a:t>Quinto livello</a:t>
            </a:r>
          </a:p>
        </p:txBody>
      </p:sp>
    </p:spTree>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 id="2147484946" r:id="rId12"/>
    <p:sldLayoutId id="2147484947" r:id="rId13"/>
  </p:sldLayoutIdLst>
  <p:transition spd="med">
    <p:zoom/>
  </p:transition>
  <p:timing>
    <p:tnLst>
      <p:par>
        <p:cTn id="1" dur="indefinite" restart="never" nodeType="tmRoot"/>
      </p:par>
    </p:tnLst>
  </p:timing>
  <p:txStyles>
    <p:titleStyle>
      <a:lvl1pPr algn="ctr" rtl="0" eaLnBrk="0" fontAlgn="base" hangingPunct="0">
        <a:lnSpc>
          <a:spcPct val="90000"/>
        </a:lnSpc>
        <a:spcBef>
          <a:spcPct val="0"/>
        </a:spcBef>
        <a:spcAft>
          <a:spcPct val="0"/>
        </a:spcAft>
        <a:defRPr sz="3600" b="1">
          <a:solidFill>
            <a:schemeClr val="tx2"/>
          </a:solidFill>
          <a:latin typeface="+mj-lt"/>
          <a:ea typeface="ＭＳ Ｐゴシック" charset="0"/>
          <a:cs typeface="+mj-cs"/>
        </a:defRPr>
      </a:lvl1pPr>
      <a:lvl2pPr algn="ctr" rtl="0" eaLnBrk="0" fontAlgn="base" hangingPunct="0">
        <a:lnSpc>
          <a:spcPct val="90000"/>
        </a:lnSpc>
        <a:spcBef>
          <a:spcPct val="0"/>
        </a:spcBef>
        <a:spcAft>
          <a:spcPct val="0"/>
        </a:spcAft>
        <a:defRPr sz="3600" b="1">
          <a:solidFill>
            <a:schemeClr val="tx2"/>
          </a:solidFill>
          <a:latin typeface="Arial" charset="0"/>
          <a:ea typeface="ＭＳ Ｐゴシック" charset="0"/>
        </a:defRPr>
      </a:lvl2pPr>
      <a:lvl3pPr algn="ctr" rtl="0" eaLnBrk="0" fontAlgn="base" hangingPunct="0">
        <a:lnSpc>
          <a:spcPct val="90000"/>
        </a:lnSpc>
        <a:spcBef>
          <a:spcPct val="0"/>
        </a:spcBef>
        <a:spcAft>
          <a:spcPct val="0"/>
        </a:spcAft>
        <a:defRPr sz="3600" b="1">
          <a:solidFill>
            <a:schemeClr val="tx2"/>
          </a:solidFill>
          <a:latin typeface="Arial" charset="0"/>
          <a:ea typeface="ＭＳ Ｐゴシック" charset="0"/>
        </a:defRPr>
      </a:lvl3pPr>
      <a:lvl4pPr algn="ctr" rtl="0" eaLnBrk="0" fontAlgn="base" hangingPunct="0">
        <a:lnSpc>
          <a:spcPct val="90000"/>
        </a:lnSpc>
        <a:spcBef>
          <a:spcPct val="0"/>
        </a:spcBef>
        <a:spcAft>
          <a:spcPct val="0"/>
        </a:spcAft>
        <a:defRPr sz="3600" b="1">
          <a:solidFill>
            <a:schemeClr val="tx2"/>
          </a:solidFill>
          <a:latin typeface="Arial" charset="0"/>
          <a:ea typeface="ＭＳ Ｐゴシック" charset="0"/>
        </a:defRPr>
      </a:lvl4pPr>
      <a:lvl5pPr algn="ctr" rtl="0" eaLnBrk="0" fontAlgn="base" hangingPunct="0">
        <a:lnSpc>
          <a:spcPct val="90000"/>
        </a:lnSpc>
        <a:spcBef>
          <a:spcPct val="0"/>
        </a:spcBef>
        <a:spcAft>
          <a:spcPct val="0"/>
        </a:spcAft>
        <a:defRPr sz="3600" b="1">
          <a:solidFill>
            <a:schemeClr val="tx2"/>
          </a:solidFill>
          <a:latin typeface="Arial" charset="0"/>
          <a:ea typeface="ＭＳ Ｐゴシック"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816100" y="457200"/>
            <a:ext cx="75946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Rectangle 3"/>
          <p:cNvSpPr>
            <a:spLocks noGrp="1" noChangeArrowheads="1"/>
          </p:cNvSpPr>
          <p:nvPr>
            <p:ph type="body" idx="1"/>
          </p:nvPr>
        </p:nvSpPr>
        <p:spPr bwMode="auto">
          <a:xfrm>
            <a:off x="1816100" y="1981200"/>
            <a:ext cx="7594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414148" name="Rectangle 4"/>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200">
                <a:solidFill>
                  <a:schemeClr val="tx2"/>
                </a:solidFill>
                <a:latin typeface="Arial" charset="0"/>
                <a:ea typeface="+mn-ea"/>
              </a:defRPr>
            </a:lvl1pPr>
          </a:lstStyle>
          <a:p>
            <a:pPr>
              <a:defRPr/>
            </a:pPr>
            <a:endParaRPr lang="it-IT"/>
          </a:p>
        </p:txBody>
      </p:sp>
      <p:sp>
        <p:nvSpPr>
          <p:cNvPr id="1414149" name="Rectangle 5"/>
          <p:cNvSpPr>
            <a:spLocks noGrp="1" noChangeArrowheads="1"/>
          </p:cNvSpPr>
          <p:nvPr>
            <p:ph type="sldNum" sz="quarter" idx="4"/>
          </p:nvPr>
        </p:nvSpPr>
        <p:spPr bwMode="auto">
          <a:xfrm>
            <a:off x="7099300" y="6248400"/>
            <a:ext cx="2311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ea typeface="ＭＳ Ｐゴシック" pitchFamily="-84" charset="-128"/>
              </a:defRPr>
            </a:lvl1pPr>
          </a:lstStyle>
          <a:p>
            <a:pPr>
              <a:defRPr/>
            </a:pPr>
            <a:fld id="{984B2C8E-B782-40F9-99E7-A52A5AAE50E7}" type="slidenum">
              <a:rPr lang="it-IT"/>
              <a:pPr>
                <a:defRPr/>
              </a:pPr>
              <a:t>‹N›</a:t>
            </a:fld>
            <a:endParaRPr lang="it-IT"/>
          </a:p>
        </p:txBody>
      </p:sp>
      <p:sp>
        <p:nvSpPr>
          <p:cNvPr id="15366" name="Line 6"/>
          <p:cNvSpPr>
            <a:spLocks noChangeShapeType="1"/>
          </p:cNvSpPr>
          <p:nvPr/>
        </p:nvSpPr>
        <p:spPr bwMode="auto">
          <a:xfrm>
            <a:off x="288925" y="6172200"/>
            <a:ext cx="9328150" cy="0"/>
          </a:xfrm>
          <a:prstGeom prst="line">
            <a:avLst/>
          </a:prstGeom>
          <a:noFill/>
          <a:ln w="12700">
            <a:solidFill>
              <a:schemeClr val="tx2"/>
            </a:solidFill>
            <a:round/>
            <a:headEnd/>
            <a:tailEnd/>
          </a:ln>
        </p:spPr>
        <p:txBody>
          <a:bodyPr/>
          <a:lstStyle/>
          <a:p>
            <a:pPr>
              <a:defRPr/>
            </a:pPr>
            <a:endParaRPr lang="it-IT">
              <a:ea typeface="ＭＳ Ｐゴシック" pitchFamily="-84" charset="-128"/>
            </a:endParaRPr>
          </a:p>
        </p:txBody>
      </p:sp>
      <p:sp>
        <p:nvSpPr>
          <p:cNvPr id="15367" name="Line 7"/>
          <p:cNvSpPr>
            <a:spLocks noChangeShapeType="1"/>
          </p:cNvSpPr>
          <p:nvPr/>
        </p:nvSpPr>
        <p:spPr bwMode="auto">
          <a:xfrm>
            <a:off x="247650" y="304800"/>
            <a:ext cx="9328150" cy="0"/>
          </a:xfrm>
          <a:prstGeom prst="line">
            <a:avLst/>
          </a:prstGeom>
          <a:noFill/>
          <a:ln w="76200">
            <a:solidFill>
              <a:schemeClr val="tx2"/>
            </a:solidFill>
            <a:round/>
            <a:headEnd/>
            <a:tailEnd/>
          </a:ln>
        </p:spPr>
        <p:txBody>
          <a:bodyPr/>
          <a:lstStyle/>
          <a:p>
            <a:pPr>
              <a:defRPr/>
            </a:pPr>
            <a:endParaRPr lang="it-IT">
              <a:ea typeface="ＭＳ Ｐゴシック" pitchFamily="-84" charset="-128"/>
            </a:endParaRPr>
          </a:p>
        </p:txBody>
      </p:sp>
      <p:grpSp>
        <p:nvGrpSpPr>
          <p:cNvPr id="2056" name="Group 8"/>
          <p:cNvGrpSpPr>
            <a:grpSpLocks/>
          </p:cNvGrpSpPr>
          <p:nvPr/>
        </p:nvGrpSpPr>
        <p:grpSpPr bwMode="auto">
          <a:xfrm>
            <a:off x="247650" y="457200"/>
            <a:ext cx="1349375" cy="1371600"/>
            <a:chOff x="144" y="288"/>
            <a:chExt cx="785" cy="864"/>
          </a:xfrm>
        </p:grpSpPr>
        <p:sp>
          <p:nvSpPr>
            <p:cNvPr id="15370"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1"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2" name="Rectangle 11"/>
            <p:cNvSpPr>
              <a:spLocks noChangeArrowheads="1"/>
            </p:cNvSpPr>
            <p:nvPr/>
          </p:nvSpPr>
          <p:spPr bwMode="auto">
            <a:xfrm>
              <a:off x="462" y="288"/>
              <a:ext cx="30" cy="401"/>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3"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4"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5"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6" name="Rectangle 15"/>
            <p:cNvSpPr>
              <a:spLocks noChangeArrowheads="1"/>
            </p:cNvSpPr>
            <p:nvPr/>
          </p:nvSpPr>
          <p:spPr bwMode="auto">
            <a:xfrm>
              <a:off x="207" y="288"/>
              <a:ext cx="30" cy="136"/>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7"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8"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79"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80" name="Rectangle 19"/>
            <p:cNvSpPr>
              <a:spLocks noChangeArrowheads="1"/>
            </p:cNvSpPr>
            <p:nvPr/>
          </p:nvSpPr>
          <p:spPr bwMode="auto">
            <a:xfrm>
              <a:off x="776" y="288"/>
              <a:ext cx="30" cy="731"/>
            </a:xfrm>
            <a:prstGeom prst="rect">
              <a:avLst/>
            </a:prstGeom>
            <a:solidFill>
              <a:schemeClr val="accent1"/>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81"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sp>
          <p:nvSpPr>
            <p:cNvPr id="15382"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lgn="ctr" eaLnBrk="0" hangingPunct="0">
                <a:spcBef>
                  <a:spcPct val="50000"/>
                </a:spcBef>
                <a:defRPr/>
              </a:pPr>
              <a:endParaRPr lang="it-IT">
                <a:ea typeface="ＭＳ Ｐゴシック" pitchFamily="-84" charset="-128"/>
              </a:endParaRPr>
            </a:p>
          </p:txBody>
        </p:sp>
      </p:grpSp>
      <p:sp>
        <p:nvSpPr>
          <p:cNvPr id="1414166" name="Rectangle 22"/>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solidFill>
                  <a:schemeClr val="tx2"/>
                </a:solidFill>
                <a:latin typeface="Arial" charset="0"/>
                <a:ea typeface="+mn-ea"/>
              </a:defRPr>
            </a:lvl1pPr>
          </a:lstStyle>
          <a:p>
            <a:pPr>
              <a:defRPr/>
            </a:pPr>
            <a:endParaRPr lang="it-IT"/>
          </a:p>
        </p:txBody>
      </p:sp>
    </p:spTree>
  </p:cSld>
  <p:clrMap bg1="dk2" tx1="lt1" bg2="dk1" tx2="lt2" accent1="accent1" accent2="accent2" accent3="accent3" accent4="accent4" accent5="accent5" accent6="accent6" hlink="hlink" folHlink="folHlink"/>
  <p:sldLayoutIdLst>
    <p:sldLayoutId id="2147484948" r:id="rId1"/>
    <p:sldLayoutId id="2147484949" r:id="rId2"/>
    <p:sldLayoutId id="2147484950" r:id="rId3"/>
    <p:sldLayoutId id="2147484951" r:id="rId4"/>
    <p:sldLayoutId id="2147484952" r:id="rId5"/>
    <p:sldLayoutId id="2147484953" r:id="rId6"/>
    <p:sldLayoutId id="2147484954" r:id="rId7"/>
    <p:sldLayoutId id="2147484955" r:id="rId8"/>
    <p:sldLayoutId id="2147484956" r:id="rId9"/>
    <p:sldLayoutId id="2147484957" r:id="rId10"/>
    <p:sldLayoutId id="2147484958" r:id="rId11"/>
    <p:sldLayoutId id="2147484959" r:id="rId12"/>
    <p:sldLayoutId id="2147484960" r:id="rId13"/>
  </p:sldLayoutIdLst>
  <p:transition spd="med">
    <p:zoom/>
  </p:transition>
  <p:timing>
    <p:tnLst>
      <p:par>
        <p:cTn id="1" dur="indefinite" restart="never" nodeType="tmRoot"/>
      </p:par>
    </p:tnLst>
  </p:timing>
  <p:txStyles>
    <p:titleStyle>
      <a:lvl1pPr algn="l" rtl="0" eaLnBrk="0" fontAlgn="base" hangingPunct="0">
        <a:spcBef>
          <a:spcPct val="0"/>
        </a:spcBef>
        <a:spcAft>
          <a:spcPct val="0"/>
        </a:spcAft>
        <a:defRPr sz="3900">
          <a:solidFill>
            <a:schemeClr val="tx2"/>
          </a:solidFill>
          <a:latin typeface="+mj-lt"/>
          <a:ea typeface="ＭＳ Ｐゴシック" charset="0"/>
          <a:cs typeface="+mj-cs"/>
        </a:defRPr>
      </a:lvl1pPr>
      <a:lvl2pPr algn="l" rtl="0" eaLnBrk="0" fontAlgn="base" hangingPunct="0">
        <a:spcBef>
          <a:spcPct val="0"/>
        </a:spcBef>
        <a:spcAft>
          <a:spcPct val="0"/>
        </a:spcAft>
        <a:defRPr sz="3900">
          <a:solidFill>
            <a:schemeClr val="tx2"/>
          </a:solidFill>
          <a:latin typeface="Arial" charset="0"/>
          <a:ea typeface="ＭＳ Ｐゴシック" charset="0"/>
        </a:defRPr>
      </a:lvl2pPr>
      <a:lvl3pPr algn="l" rtl="0" eaLnBrk="0" fontAlgn="base" hangingPunct="0">
        <a:spcBef>
          <a:spcPct val="0"/>
        </a:spcBef>
        <a:spcAft>
          <a:spcPct val="0"/>
        </a:spcAft>
        <a:defRPr sz="3900">
          <a:solidFill>
            <a:schemeClr val="tx2"/>
          </a:solidFill>
          <a:latin typeface="Arial" charset="0"/>
          <a:ea typeface="ＭＳ Ｐゴシック" charset="0"/>
        </a:defRPr>
      </a:lvl3pPr>
      <a:lvl4pPr algn="l" rtl="0" eaLnBrk="0" fontAlgn="base" hangingPunct="0">
        <a:spcBef>
          <a:spcPct val="0"/>
        </a:spcBef>
        <a:spcAft>
          <a:spcPct val="0"/>
        </a:spcAft>
        <a:defRPr sz="3900">
          <a:solidFill>
            <a:schemeClr val="tx2"/>
          </a:solidFill>
          <a:latin typeface="Arial" charset="0"/>
          <a:ea typeface="ＭＳ Ｐゴシック" charset="0"/>
        </a:defRPr>
      </a:lvl4pPr>
      <a:lvl5pPr algn="l" rtl="0" eaLnBrk="0" fontAlgn="base" hangingPunct="0">
        <a:spcBef>
          <a:spcPct val="0"/>
        </a:spcBef>
        <a:spcAft>
          <a:spcPct val="0"/>
        </a:spcAft>
        <a:defRPr sz="3900">
          <a:solidFill>
            <a:schemeClr val="tx2"/>
          </a:solidFill>
          <a:latin typeface="Arial" charset="0"/>
          <a:ea typeface="ＭＳ Ｐゴシック" charset="0"/>
        </a:defRPr>
      </a:lvl5pPr>
      <a:lvl6pPr marL="457200" algn="l" rtl="0" fontAlgn="base">
        <a:spcBef>
          <a:spcPct val="0"/>
        </a:spcBef>
        <a:spcAft>
          <a:spcPct val="0"/>
        </a:spcAft>
        <a:defRPr sz="3900">
          <a:solidFill>
            <a:schemeClr val="tx2"/>
          </a:solidFill>
          <a:latin typeface="Arial" charset="0"/>
        </a:defRPr>
      </a:lvl6pPr>
      <a:lvl7pPr marL="914400" algn="l" rtl="0" fontAlgn="base">
        <a:spcBef>
          <a:spcPct val="0"/>
        </a:spcBef>
        <a:spcAft>
          <a:spcPct val="0"/>
        </a:spcAft>
        <a:defRPr sz="3900">
          <a:solidFill>
            <a:schemeClr val="tx2"/>
          </a:solidFill>
          <a:latin typeface="Arial" charset="0"/>
        </a:defRPr>
      </a:lvl7pPr>
      <a:lvl8pPr marL="1371600" algn="l" rtl="0" fontAlgn="base">
        <a:spcBef>
          <a:spcPct val="0"/>
        </a:spcBef>
        <a:spcAft>
          <a:spcPct val="0"/>
        </a:spcAft>
        <a:defRPr sz="3900">
          <a:solidFill>
            <a:schemeClr val="tx2"/>
          </a:solidFill>
          <a:latin typeface="Arial" charset="0"/>
        </a:defRPr>
      </a:lvl8pPr>
      <a:lvl9pPr marL="1828800" algn="l" rtl="0" fontAlgn="base">
        <a:spcBef>
          <a:spcPct val="0"/>
        </a:spcBef>
        <a:spcAft>
          <a:spcPct val="0"/>
        </a:spcAft>
        <a:defRPr sz="39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85000"/>
        <a:buFont typeface="Wingdings" pitchFamily="2" charset="2"/>
        <a:buChar char="o"/>
        <a:defRPr sz="28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n"/>
        <a:defRPr sz="2500">
          <a:solidFill>
            <a:schemeClr val="tx2"/>
          </a:solidFill>
          <a:latin typeface="+mn-lt"/>
          <a:ea typeface="ＭＳ Ｐゴシック" charset="0"/>
        </a:defRPr>
      </a:lvl2pPr>
      <a:lvl3pPr marL="1143000" indent="-228600" algn="l" rtl="0" eaLnBrk="0" fontAlgn="base" hangingPunct="0">
        <a:spcBef>
          <a:spcPct val="20000"/>
        </a:spcBef>
        <a:spcAft>
          <a:spcPct val="0"/>
        </a:spcAft>
        <a:buClr>
          <a:schemeClr val="accent1"/>
        </a:buClr>
        <a:buSzPct val="70000"/>
        <a:buFont typeface="Wingdings" pitchFamily="2" charset="2"/>
        <a:buChar char="p"/>
        <a:defRPr sz="2200">
          <a:solidFill>
            <a:schemeClr val="tx2"/>
          </a:solidFill>
          <a:latin typeface="+mn-lt"/>
          <a:ea typeface="ＭＳ Ｐゴシック" charset="0"/>
        </a:defRPr>
      </a:lvl3pPr>
      <a:lvl4pPr marL="1600200" indent="-228600" algn="l" rtl="0" eaLnBrk="0" fontAlgn="base" hangingPunct="0">
        <a:spcBef>
          <a:spcPct val="20000"/>
        </a:spcBef>
        <a:spcAft>
          <a:spcPct val="0"/>
        </a:spcAft>
        <a:buClr>
          <a:schemeClr val="accent1"/>
        </a:buClr>
        <a:buSzPct val="70000"/>
        <a:buFont typeface="Wingdings" pitchFamily="2" charset="2"/>
        <a:buChar char="n"/>
        <a:defRPr sz="2000">
          <a:solidFill>
            <a:schemeClr val="tx2"/>
          </a:solidFill>
          <a:latin typeface="+mn-lt"/>
          <a:ea typeface="ＭＳ Ｐゴシック" charset="0"/>
        </a:defRPr>
      </a:lvl4pPr>
      <a:lvl5pPr marL="2057400" indent="-228600" algn="l" rtl="0" eaLnBrk="0" fontAlgn="base" hangingPunct="0">
        <a:spcBef>
          <a:spcPct val="20000"/>
        </a:spcBef>
        <a:spcAft>
          <a:spcPct val="0"/>
        </a:spcAft>
        <a:buClr>
          <a:schemeClr val="accent1"/>
        </a:buClr>
        <a:buSzPct val="70000"/>
        <a:buFont typeface="Wingdings" pitchFamily="2" charset="2"/>
        <a:buChar char="o"/>
        <a:defRPr sz="2000">
          <a:solidFill>
            <a:schemeClr val="tx2"/>
          </a:solidFill>
          <a:latin typeface="+mn-lt"/>
          <a:ea typeface="ＭＳ Ｐゴシック" charset="0"/>
        </a:defRPr>
      </a:lvl5pPr>
      <a:lvl6pPr marL="25146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fontAlgn="base">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0.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4.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image" Target="../media/image34.jpeg"/><Relationship Id="rId1" Type="http://schemas.openxmlformats.org/officeDocument/2006/relationships/slideLayout" Target="../slideLayouts/slideLayout26.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image" Target="../media/image33.jpeg"/><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Data" Target="../diagrams/data10.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image" Target="../media/image41.jpeg"/><Relationship Id="rId2" Type="http://schemas.openxmlformats.org/officeDocument/2006/relationships/notesSlide" Target="../notesSlides/notesSlide5.xml"/><Relationship Id="rId16" Type="http://schemas.openxmlformats.org/officeDocument/2006/relationships/diagramColors" Target="../diagrams/colors8.xml"/><Relationship Id="rId20" Type="http://schemas.openxmlformats.org/officeDocument/2006/relationships/diagramQuickStyle" Target="../diagrams/quickStyle9.xml"/><Relationship Id="rId29" Type="http://schemas.openxmlformats.org/officeDocument/2006/relationships/diagramColors" Target="../diagrams/colors10.xml"/><Relationship Id="rId1" Type="http://schemas.openxmlformats.org/officeDocument/2006/relationships/slideLayout" Target="../slideLayouts/slideLayout26.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image" Target="../media/image40.jpeg"/><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image" Target="../media/image39.jpeg"/><Relationship Id="rId28" Type="http://schemas.openxmlformats.org/officeDocument/2006/relationships/diagramQuickStyle" Target="../diagrams/quickStyle10.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openxmlformats.org/officeDocument/2006/relationships/diagramLayout" Target="../diagrams/layout10.xml"/><Relationship Id="rId30" Type="http://schemas.microsoft.com/office/2007/relationships/diagramDrawing" Target="../diagrams/drawing10.xml"/></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hyperlink" Target="http://www.google.it/url?url=http://en.wikipedia.org/wiki/Drug_Enforcement_Administration&amp;rct=j&amp;frm=1&amp;q=&amp;esrc=s&amp;sa=U&amp;ei=rQnzU8GyC9CM4gSWk4GgDw&amp;ved=0CBYQ9QEwAA&amp;sig2=2LfXBqzumqspxX8_pPNCYg&amp;usg=AFQjCNGQTEbAYSO8QFsviG6SEN0TLwrTLg" TargetMode="External"/><Relationship Id="rId3" Type="http://schemas.openxmlformats.org/officeDocument/2006/relationships/image" Target="../media/image42.jpeg"/><Relationship Id="rId7" Type="http://schemas.openxmlformats.org/officeDocument/2006/relationships/image" Target="../media/image44.jpeg"/><Relationship Id="rId12" Type="http://schemas.openxmlformats.org/officeDocument/2006/relationships/image" Target="../media/image47.jpeg"/><Relationship Id="rId2" Type="http://schemas.openxmlformats.org/officeDocument/2006/relationships/hyperlink" Target="https://www.google.it/url?url=https://www.europol.europa.eu/node/1891&amp;rct=j&amp;frm=1&amp;q=&amp;esrc=s&amp;sa=U&amp;ei=4AfzU-mMCtOO4gTNloDQAw&amp;ved=0CCoQ9QEwCQ&amp;sig2=wOqJFq3js8K_Ly8KuXSiCA&amp;usg=AFQjCNEp2f43aBDw0mFOG9qZ0SC91c3SFg" TargetMode="External"/><Relationship Id="rId1" Type="http://schemas.openxmlformats.org/officeDocument/2006/relationships/slideLayout" Target="../slideLayouts/slideLayout20.xml"/><Relationship Id="rId6" Type="http://schemas.openxmlformats.org/officeDocument/2006/relationships/hyperlink" Target="http://www.google.it/url?url=http://it.wikipedia.org/wiki/Guardia_Civil&amp;rct=j&amp;frm=1&amp;q=&amp;esrc=s&amp;sa=U&amp;ei=SQjzU7nnOYWM4gSpkYF4&amp;ved=0CBwQ9QEwAw&amp;sig2=w-sqzKWL8wjwQ265vCeyLg&amp;usg=AFQjCNHTwVcPhQtsB0OfX1oOJem1NCMjOQ" TargetMode="External"/><Relationship Id="rId11" Type="http://schemas.openxmlformats.org/officeDocument/2006/relationships/hyperlink" Target="http://www.google.it/url?url=http://gendins.forumperso.com/t650-offices-centraux-de-lutte&amp;rct=j&amp;frm=1&amp;q=&amp;esrc=s&amp;sa=U&amp;ei=gAnzU43XC7P34QTSvoGIAg&amp;ved=0CCoQ9QEwCg&amp;sig2=IVDT_cN4xQ0WBuplgtES0g&amp;usg=AFQjCNEr5XiGmTJZPYK9hLX9E5GsbBbyrw" TargetMode="External"/><Relationship Id="rId5" Type="http://schemas.openxmlformats.org/officeDocument/2006/relationships/image" Target="../media/image43.jpeg"/><Relationship Id="rId10" Type="http://schemas.openxmlformats.org/officeDocument/2006/relationships/image" Target="../media/image46.png"/><Relationship Id="rId4" Type="http://schemas.openxmlformats.org/officeDocument/2006/relationships/hyperlink" Target="http://www.google.it/url?url=http://www.supplementcounsel.com/blog/vermillion&amp;rct=j&amp;frm=1&amp;q=&amp;esrc=s&amp;sa=U&amp;ei=JwjzU6jgNMin4gSM9YHYAQ&amp;ved=0CBoQ9QEwAQ&amp;sig2=e_rx5oYAH4hS6p3Ez0pc4A&amp;usg=AFQjCNFMU3T57hcDH3_T-_Q2UdzJT_oIUg" TargetMode="External"/><Relationship Id="rId9" Type="http://schemas.openxmlformats.org/officeDocument/2006/relationships/hyperlink" Target="http://en.wikipedia.org/wiki/File:Politie-Police.svg" TargetMode="External"/><Relationship Id="rId1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2.jpeg"/><Relationship Id="rId2" Type="http://schemas.openxmlformats.org/officeDocument/2006/relationships/diagramData" Target="../diagrams/data11.xml"/><Relationship Id="rId1" Type="http://schemas.openxmlformats.org/officeDocument/2006/relationships/slideLayout" Target="../slideLayouts/slideLayout2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it/url?url=http://www.ilfattoquotidiano.it/2010/11/12/se-cade-berlusconi-esporro-il-tricolore/76563/&amp;rct=j&amp;frm=1&amp;q=&amp;esrc=s&amp;sa=U&amp;ei=-1DzU4O4DqP_4QST-4CIBQ&amp;ved=0CBYQ9QEwAA&amp;sig2=yrDU14D0MHvXhBv0K7P8SA&amp;usg=AFQjCNECWyRR7IbyukfnOrrpIkIY7YhU5g" TargetMode="External"/><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it/url?url=http://www.ilfattoquotidiano.it/2010/11/12/se-cade-berlusconi-esporro-il-tricolore/76563/&amp;rct=j&amp;frm=1&amp;q=&amp;esrc=s&amp;sa=U&amp;ei=-1DzU4O4DqP_4QST-4CIBQ&amp;ved=0CBYQ9QEwAA&amp;sig2=yrDU14D0MHvXhBv0K7P8SA&amp;usg=AFQjCNECWyRR7IbyukfnOrrpIkIY7YhU5g" TargetMode="External"/><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3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79.png"/><Relationship Id="rId1" Type="http://schemas.openxmlformats.org/officeDocument/2006/relationships/slideLayout" Target="../slideLayouts/slideLayout7.xml"/><Relationship Id="rId4" Type="http://schemas.openxmlformats.org/officeDocument/2006/relationships/image" Target="../media/image83.jpeg"/></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6.gif"/></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8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handsfree.altervista.org/wp-content/uploads/2012/08/pugno_carta.gif" TargetMode="Externa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Oval 3"/>
          <p:cNvSpPr>
            <a:spLocks noChangeArrowheads="1"/>
          </p:cNvSpPr>
          <p:nvPr/>
        </p:nvSpPr>
        <p:spPr bwMode="auto">
          <a:xfrm>
            <a:off x="1100138" y="1196975"/>
            <a:ext cx="5256212" cy="4897438"/>
          </a:xfrm>
          <a:prstGeom prst="ellipse">
            <a:avLst/>
          </a:prstGeom>
          <a:gradFill rotWithShape="1">
            <a:gsLst>
              <a:gs pos="0">
                <a:schemeClr val="tx2"/>
              </a:gs>
              <a:gs pos="100000">
                <a:schemeClr val="accent1"/>
              </a:gs>
            </a:gsLst>
            <a:path path="shape">
              <a:fillToRect l="50000" t="50000" r="50000" b="50000"/>
            </a:path>
          </a:gradFill>
          <a:ln w="76200">
            <a:noFill/>
            <a:round/>
            <a:headEnd/>
            <a:tailEnd/>
          </a:ln>
        </p:spPr>
        <p:txBody>
          <a:bodyPr anchor="ctr">
            <a:spAutoFit/>
          </a:bodyPr>
          <a:lstStyle/>
          <a:p>
            <a:pPr algn="ctr" eaLnBrk="0" hangingPunct="0">
              <a:spcBef>
                <a:spcPct val="50000"/>
              </a:spcBef>
            </a:pPr>
            <a:endParaRPr lang="en-US"/>
          </a:p>
        </p:txBody>
      </p:sp>
      <p:pic>
        <p:nvPicPr>
          <p:cNvPr id="28676" name="Picture 7" descr="STEMMA-jpeg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9175" y="2457450"/>
            <a:ext cx="2438400" cy="2738438"/>
          </a:xfrm>
          <a:prstGeom prst="rect">
            <a:avLst/>
          </a:prstGeom>
          <a:noFill/>
          <a:ln w="9525">
            <a:noFill/>
            <a:miter lim="800000"/>
            <a:headEnd/>
            <a:tailEnd/>
          </a:ln>
        </p:spPr>
      </p:pic>
      <p:pic>
        <p:nvPicPr>
          <p:cNvPr id="28677" name="Picture 8" descr="nuovo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12913" y="2276475"/>
            <a:ext cx="2016125" cy="1995488"/>
          </a:xfrm>
          <a:prstGeom prst="rect">
            <a:avLst/>
          </a:prstGeom>
          <a:noFill/>
          <a:ln w="9525">
            <a:noFill/>
            <a:miter lim="800000"/>
            <a:headEnd/>
            <a:tailEnd/>
          </a:ln>
        </p:spPr>
      </p:pic>
      <p:pic>
        <p:nvPicPr>
          <p:cNvPr id="28678" name="Picture 5" descr="image002"/>
          <p:cNvPicPr>
            <a:picLocks noChangeAspect="1" noChangeArrowheads="1"/>
          </p:cNvPicPr>
          <p:nvPr/>
        </p:nvPicPr>
        <p:blipFill>
          <a:blip r:embed="rId5" cstate="print"/>
          <a:srcRect/>
          <a:stretch>
            <a:fillRect/>
          </a:stretch>
        </p:blipFill>
        <p:spPr bwMode="auto">
          <a:xfrm>
            <a:off x="1046109" y="4999059"/>
            <a:ext cx="1662077" cy="1685761"/>
          </a:xfrm>
          <a:prstGeom prst="rect">
            <a:avLst/>
          </a:prstGeom>
          <a:noFill/>
          <a:ln w="9525">
            <a:noFill/>
            <a:miter lim="800000"/>
            <a:headEnd/>
            <a:tailEnd/>
          </a:ln>
        </p:spPr>
      </p:pic>
      <p:sp>
        <p:nvSpPr>
          <p:cNvPr id="28679" name="WordArt 11"/>
          <p:cNvSpPr>
            <a:spLocks noChangeArrowheads="1" noChangeShapeType="1" noTextEdit="1"/>
          </p:cNvSpPr>
          <p:nvPr/>
        </p:nvSpPr>
        <p:spPr bwMode="auto">
          <a:xfrm>
            <a:off x="1460500" y="225425"/>
            <a:ext cx="7389813" cy="450850"/>
          </a:xfrm>
          <a:prstGeom prst="rect">
            <a:avLst/>
          </a:prstGeom>
        </p:spPr>
        <p:txBody>
          <a:bodyPr wrap="none" fromWordArt="1">
            <a:prstTxWarp prst="textFadeUp">
              <a:avLst>
                <a:gd name="adj" fmla="val 0"/>
              </a:avLst>
            </a:prstTxWarp>
          </a:bodyPr>
          <a:lstStyle/>
          <a:p>
            <a:pPr algn="ctr"/>
            <a:r>
              <a:rPr lang="it-IT" sz="28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COMANDO CARABINIERI PER LA TUTELA DELLA SALUTE</a:t>
            </a:r>
          </a:p>
        </p:txBody>
      </p:sp>
      <p:sp>
        <p:nvSpPr>
          <p:cNvPr id="28680" name="WordArt 8"/>
          <p:cNvSpPr>
            <a:spLocks noChangeArrowheads="1" noChangeShapeType="1" noTextEdit="1"/>
          </p:cNvSpPr>
          <p:nvPr/>
        </p:nvSpPr>
        <p:spPr bwMode="auto">
          <a:xfrm>
            <a:off x="2792413" y="765175"/>
            <a:ext cx="3835400" cy="390525"/>
          </a:xfrm>
          <a:prstGeom prst="rect">
            <a:avLst/>
          </a:prstGeom>
        </p:spPr>
        <p:txBody>
          <a:bodyPr wrap="none" fromWordArt="1">
            <a:prstTxWarp prst="textFadeUp">
              <a:avLst>
                <a:gd name="adj" fmla="val 0"/>
              </a:avLst>
            </a:prstTxWarp>
          </a:bodyPr>
          <a:lstStyle/>
          <a:p>
            <a:pPr algn="ctr"/>
            <a:r>
              <a:rPr lang="it-IT" sz="24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N.A.S. </a:t>
            </a:r>
            <a:r>
              <a:rPr lang="it-IT" sz="2400" kern="10" dirty="0" err="1">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DI</a:t>
            </a:r>
            <a:r>
              <a:rPr lang="it-IT" sz="2400" kern="10" dirty="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outerShdw>
                </a:effectLst>
                <a:latin typeface="Arial Black"/>
              </a:rPr>
              <a:t> FIRENZE</a:t>
            </a:r>
          </a:p>
        </p:txBody>
      </p:sp>
      <p:sp>
        <p:nvSpPr>
          <p:cNvPr id="9" name="CasellaDiTesto 8"/>
          <p:cNvSpPr txBox="1"/>
          <p:nvPr/>
        </p:nvSpPr>
        <p:spPr>
          <a:xfrm>
            <a:off x="4113202" y="1493811"/>
            <a:ext cx="5549976" cy="4308872"/>
          </a:xfrm>
          <a:prstGeom prst="rect">
            <a:avLst/>
          </a:prstGeom>
          <a:noFill/>
        </p:spPr>
        <p:txBody>
          <a:bodyPr wrap="square">
            <a:spAutoFit/>
          </a:bodyPr>
          <a:lstStyle/>
          <a:p>
            <a:pPr algn="ctr"/>
            <a:endParaRPr lang="it-IT" sz="2400" b="1" cap="small" dirty="0" smtClean="0">
              <a:solidFill>
                <a:srgbClr val="FF0000"/>
              </a:solidFill>
            </a:endParaRPr>
          </a:p>
          <a:p>
            <a:pPr algn="ctr"/>
            <a:r>
              <a:rPr lang="it-IT" sz="4000" b="1" cap="small" dirty="0" smtClean="0">
                <a:solidFill>
                  <a:schemeClr val="bg2">
                    <a:lumMod val="75000"/>
                  </a:schemeClr>
                </a:solidFill>
                <a:effectLst>
                  <a:outerShdw blurRad="38100" dist="38100" dir="2700000" algn="tl">
                    <a:srgbClr val="000000">
                      <a:alpha val="43137"/>
                    </a:srgbClr>
                  </a:outerShdw>
                </a:effectLst>
                <a:ea typeface="ＭＳ Ｐゴシック" pitchFamily="-84" charset="-128"/>
              </a:rPr>
              <a:t>Doping: prevenzione, repressione,</a:t>
            </a:r>
          </a:p>
          <a:p>
            <a:pPr algn="ctr"/>
            <a:r>
              <a:rPr lang="it-IT" sz="4000" b="1" cap="small" dirty="0" smtClean="0">
                <a:solidFill>
                  <a:schemeClr val="bg2">
                    <a:lumMod val="75000"/>
                  </a:schemeClr>
                </a:solidFill>
                <a:effectLst>
                  <a:outerShdw blurRad="38100" dist="38100" dir="2700000" algn="tl">
                    <a:srgbClr val="000000">
                      <a:alpha val="43137"/>
                    </a:srgbClr>
                  </a:outerShdw>
                </a:effectLst>
                <a:ea typeface="ＭＳ Ｐゴシック" pitchFamily="-84" charset="-128"/>
              </a:rPr>
              <a:t>casi pratici e di cronaca</a:t>
            </a:r>
            <a:endParaRPr lang="it-IT" sz="4000" b="1" cap="small" dirty="0" smtClean="0">
              <a:solidFill>
                <a:srgbClr val="FF0000"/>
              </a:solidFill>
              <a:effectLst>
                <a:outerShdw blurRad="38100" dist="38100" dir="2700000" algn="tl">
                  <a:srgbClr val="000000">
                    <a:alpha val="43137"/>
                  </a:srgbClr>
                </a:outerShdw>
              </a:effectLst>
              <a:ea typeface="ＭＳ Ｐゴシック" pitchFamily="-84" charset="-128"/>
            </a:endParaRPr>
          </a:p>
          <a:p>
            <a:pPr algn="ctr"/>
            <a:endParaRPr lang="it-IT" b="1" cap="small" dirty="0" smtClean="0">
              <a:solidFill>
                <a:schemeClr val="bg1">
                  <a:lumMod val="60000"/>
                  <a:lumOff val="40000"/>
                </a:schemeClr>
              </a:solidFill>
              <a:effectLst>
                <a:outerShdw blurRad="38100" dist="38100" dir="2700000" algn="tl">
                  <a:srgbClr val="000000">
                    <a:alpha val="43137"/>
                  </a:srgbClr>
                </a:outerShdw>
              </a:effectLst>
              <a:ea typeface="ＭＳ Ｐゴシック" pitchFamily="-84" charset="-128"/>
            </a:endParaRPr>
          </a:p>
          <a:p>
            <a:pPr algn="ctr"/>
            <a:r>
              <a:rPr lang="it-IT" b="1" i="1" dirty="0" smtClean="0">
                <a:solidFill>
                  <a:srgbClr val="FF0000"/>
                </a:solidFill>
              </a:rPr>
              <a:t>Ancona, 24 marzo 2018</a:t>
            </a:r>
          </a:p>
          <a:p>
            <a:pPr algn="ctr"/>
            <a:endParaRPr lang="it-IT" b="1" i="1" cap="small" dirty="0" smtClean="0">
              <a:solidFill>
                <a:schemeClr val="bg1">
                  <a:lumMod val="60000"/>
                  <a:lumOff val="40000"/>
                </a:schemeClr>
              </a:solidFill>
              <a:effectLst>
                <a:outerShdw blurRad="38100" dist="38100" dir="2700000" algn="tl">
                  <a:srgbClr val="000000">
                    <a:alpha val="43137"/>
                  </a:srgbClr>
                </a:outerShdw>
              </a:effectLst>
              <a:ea typeface="ＭＳ Ｐゴシック" pitchFamily="-84" charset="-128"/>
            </a:endParaRPr>
          </a:p>
          <a:p>
            <a:pPr algn="ctr"/>
            <a:endParaRPr lang="it-IT" b="1" i="1" cap="small" dirty="0" smtClean="0">
              <a:solidFill>
                <a:schemeClr val="bg1">
                  <a:lumMod val="60000"/>
                  <a:lumOff val="40000"/>
                </a:schemeClr>
              </a:solidFill>
              <a:effectLst>
                <a:outerShdw blurRad="38100" dist="38100" dir="2700000" algn="tl">
                  <a:srgbClr val="000000">
                    <a:alpha val="43137"/>
                  </a:srgbClr>
                </a:outerShdw>
              </a:effectLst>
              <a:ea typeface="ＭＳ Ｐゴシック" pitchFamily="-84" charset="-128"/>
            </a:endParaRPr>
          </a:p>
          <a:p>
            <a:pPr algn="ctr"/>
            <a:r>
              <a:rPr lang="it-IT" b="1" cap="small" dirty="0" smtClean="0">
                <a:solidFill>
                  <a:schemeClr val="bg1">
                    <a:lumMod val="60000"/>
                    <a:lumOff val="40000"/>
                  </a:schemeClr>
                </a:solidFill>
                <a:effectLst>
                  <a:outerShdw blurRad="38100" dist="38100" dir="2700000" algn="tl">
                    <a:srgbClr val="000000">
                      <a:alpha val="43137"/>
                    </a:srgbClr>
                  </a:outerShdw>
                </a:effectLst>
                <a:ea typeface="ＭＳ Ｐゴシック" pitchFamily="-84" charset="-128"/>
              </a:rPr>
              <a:t>Lgt. CS </a:t>
            </a:r>
            <a:r>
              <a:rPr lang="it-IT" b="1" cap="small" dirty="0">
                <a:solidFill>
                  <a:schemeClr val="bg1">
                    <a:lumMod val="60000"/>
                    <a:lumOff val="40000"/>
                  </a:schemeClr>
                </a:solidFill>
                <a:effectLst>
                  <a:outerShdw blurRad="38100" dist="38100" dir="2700000" algn="tl">
                    <a:srgbClr val="000000">
                      <a:alpha val="43137"/>
                    </a:srgbClr>
                  </a:outerShdw>
                </a:effectLst>
                <a:ea typeface="ＭＳ Ｐゴシック" pitchFamily="-84" charset="-128"/>
              </a:rPr>
              <a:t>Renzo Ferrante</a:t>
            </a:r>
          </a:p>
        </p:txBody>
      </p:sp>
      <p:sp>
        <p:nvSpPr>
          <p:cNvPr id="20" name="Text Box 6"/>
          <p:cNvSpPr txBox="1">
            <a:spLocks noChangeArrowheads="1"/>
          </p:cNvSpPr>
          <p:nvPr/>
        </p:nvSpPr>
        <p:spPr bwMode="auto">
          <a:xfrm>
            <a:off x="-75670" y="4038600"/>
            <a:ext cx="913210" cy="400110"/>
          </a:xfrm>
          <a:prstGeom prst="rect">
            <a:avLst/>
          </a:prstGeom>
          <a:noFill/>
          <a:ln w="12700" cap="sq">
            <a:noFill/>
            <a:miter lim="800000"/>
            <a:headEnd type="none" w="sm" len="sm"/>
            <a:tailEnd type="none" w="sm" len="sm"/>
          </a:ln>
        </p:spPr>
        <p:txBody>
          <a:bodyPr>
            <a:spAutoFit/>
          </a:bodyPr>
          <a:lstStyle/>
          <a:p>
            <a:pPr algn="ctr">
              <a:spcBef>
                <a:spcPct val="50000"/>
              </a:spcBef>
            </a:pPr>
            <a:r>
              <a:rPr lang="it-IT" altLang="it-IT" sz="1000" dirty="0" err="1">
                <a:latin typeface="Times New Roman" pitchFamily="18" charset="0"/>
              </a:rPr>
              <a:t>Salus</a:t>
            </a:r>
            <a:r>
              <a:rPr lang="it-IT" altLang="it-IT" sz="1000" dirty="0">
                <a:latin typeface="Times New Roman" pitchFamily="18" charset="0"/>
              </a:rPr>
              <a:t> </a:t>
            </a:r>
            <a:r>
              <a:rPr lang="it-IT" altLang="it-IT" sz="1000" dirty="0" err="1">
                <a:latin typeface="Times New Roman" pitchFamily="18" charset="0"/>
              </a:rPr>
              <a:t>Populi</a:t>
            </a:r>
            <a:r>
              <a:rPr lang="it-IT" altLang="it-IT" sz="1000" dirty="0">
                <a:latin typeface="Times New Roman" pitchFamily="18" charset="0"/>
              </a:rPr>
              <a:t> Suprema </a:t>
            </a:r>
            <a:r>
              <a:rPr lang="it-IT" altLang="it-IT" sz="1000" dirty="0" err="1">
                <a:latin typeface="Times New Roman" pitchFamily="18" charset="0"/>
              </a:rPr>
              <a:t>Lex</a:t>
            </a:r>
            <a:endParaRPr lang="it-IT" altLang="it-IT" sz="1000" dirty="0">
              <a:latin typeface="Times New Roman" pitchFamily="18" charset="0"/>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P_20160610_122106.jpg"/>
          <p:cNvPicPr>
            <a:picLocks noChangeAspect="1"/>
          </p:cNvPicPr>
          <p:nvPr/>
        </p:nvPicPr>
        <p:blipFill>
          <a:blip r:embed="rId2" cstate="print"/>
          <a:stretch>
            <a:fillRect/>
          </a:stretch>
        </p:blipFill>
        <p:spPr>
          <a:xfrm>
            <a:off x="827031" y="1092168"/>
            <a:ext cx="2811501" cy="1581469"/>
          </a:xfrm>
          <a:prstGeom prst="rect">
            <a:avLst/>
          </a:prstGeom>
        </p:spPr>
      </p:pic>
      <p:pic>
        <p:nvPicPr>
          <p:cNvPr id="9" name="Immagine 8" descr="nandrolone.png"/>
          <p:cNvPicPr>
            <a:picLocks noChangeAspect="1"/>
          </p:cNvPicPr>
          <p:nvPr/>
        </p:nvPicPr>
        <p:blipFill>
          <a:blip r:embed="rId3" cstate="print"/>
          <a:stretch>
            <a:fillRect/>
          </a:stretch>
        </p:blipFill>
        <p:spPr>
          <a:xfrm>
            <a:off x="3857610" y="1128681"/>
            <a:ext cx="2052603" cy="1539452"/>
          </a:xfrm>
          <a:prstGeom prst="rect">
            <a:avLst/>
          </a:prstGeom>
        </p:spPr>
      </p:pic>
      <p:pic>
        <p:nvPicPr>
          <p:cNvPr id="10" name="Immagine 9" descr="roidbible.png"/>
          <p:cNvPicPr>
            <a:picLocks noChangeAspect="1"/>
          </p:cNvPicPr>
          <p:nvPr/>
        </p:nvPicPr>
        <p:blipFill>
          <a:blip r:embed="rId4" cstate="print"/>
          <a:stretch>
            <a:fillRect/>
          </a:stretch>
        </p:blipFill>
        <p:spPr>
          <a:xfrm>
            <a:off x="6742137" y="2151045"/>
            <a:ext cx="2915858" cy="4013208"/>
          </a:xfrm>
          <a:prstGeom prst="rect">
            <a:avLst/>
          </a:prstGeom>
        </p:spPr>
      </p:pic>
      <p:pic>
        <p:nvPicPr>
          <p:cNvPr id="11" name="Immagine 10" descr="doping.jpg"/>
          <p:cNvPicPr>
            <a:picLocks noChangeAspect="1"/>
          </p:cNvPicPr>
          <p:nvPr/>
        </p:nvPicPr>
        <p:blipFill>
          <a:blip r:embed="rId5" cstate="print"/>
          <a:stretch>
            <a:fillRect/>
          </a:stretch>
        </p:blipFill>
        <p:spPr>
          <a:xfrm>
            <a:off x="8385222" y="361908"/>
            <a:ext cx="1103907" cy="1465258"/>
          </a:xfrm>
          <a:prstGeom prst="rect">
            <a:avLst/>
          </a:prstGeom>
        </p:spPr>
      </p:pic>
      <p:pic>
        <p:nvPicPr>
          <p:cNvPr id="12" name="Picture 2" descr="C:\Users\mm.tamponi\Desktop\1.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27031" y="2954331"/>
            <a:ext cx="2811501" cy="188208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936570" y="5546754"/>
            <a:ext cx="1216911" cy="1090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descr="http://www3.varesenews.it/immagini_articoli/200909/immagine_001.jpg"/>
          <p:cNvPicPr>
            <a:picLocks noChangeAspect="1" noChangeArrowheads="1"/>
          </p:cNvPicPr>
          <p:nvPr/>
        </p:nvPicPr>
        <p:blipFill>
          <a:blip r:embed="rId8" cstate="print"/>
          <a:srcRect/>
          <a:stretch>
            <a:fillRect/>
          </a:stretch>
        </p:blipFill>
        <p:spPr bwMode="auto">
          <a:xfrm>
            <a:off x="3930636" y="2954331"/>
            <a:ext cx="2507703" cy="1880777"/>
          </a:xfrm>
          <a:prstGeom prst="rect">
            <a:avLst/>
          </a:prstGeom>
          <a:noFill/>
        </p:spPr>
      </p:pic>
      <p:pic>
        <p:nvPicPr>
          <p:cNvPr id="15" name="Picture 8" descr="http://www.ilrestodelcarlino.it/cronaca/2012/10/05/782139/images/1523205-nas.JPG"/>
          <p:cNvPicPr>
            <a:picLocks noChangeAspect="1" noChangeArrowheads="1"/>
          </p:cNvPicPr>
          <p:nvPr/>
        </p:nvPicPr>
        <p:blipFill>
          <a:blip r:embed="rId9" cstate="print"/>
          <a:srcRect/>
          <a:stretch>
            <a:fillRect/>
          </a:stretch>
        </p:blipFill>
        <p:spPr bwMode="auto">
          <a:xfrm>
            <a:off x="3273402" y="4962546"/>
            <a:ext cx="3024336" cy="1690070"/>
          </a:xfrm>
          <a:prstGeom prst="rect">
            <a:avLst/>
          </a:prstGeom>
          <a:noFill/>
        </p:spPr>
      </p:pic>
      <p:pic>
        <p:nvPicPr>
          <p:cNvPr id="16" name="Picture 2" descr="http://3.bp.blogspot.com/-gUzZb8QBSGs/ULlgFgwRfXI/AAAAAAAAARo/eCsza_iK13I/s400/CIO.jpg"/>
          <p:cNvPicPr>
            <a:picLocks noChangeAspect="1" noChangeArrowheads="1"/>
          </p:cNvPicPr>
          <p:nvPr/>
        </p:nvPicPr>
        <p:blipFill>
          <a:blip r:embed="rId10" cstate="print"/>
          <a:srcRect/>
          <a:stretch>
            <a:fillRect/>
          </a:stretch>
        </p:blipFill>
        <p:spPr bwMode="auto">
          <a:xfrm>
            <a:off x="6194442" y="507960"/>
            <a:ext cx="1971701" cy="1204929"/>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9"/>
          <p:cNvGrpSpPr>
            <a:grpSpLocks/>
          </p:cNvGrpSpPr>
          <p:nvPr/>
        </p:nvGrpSpPr>
        <p:grpSpPr bwMode="auto">
          <a:xfrm>
            <a:off x="2610644" y="2159001"/>
            <a:ext cx="4719108" cy="1298575"/>
            <a:chOff x="2339752" y="2440899"/>
            <a:chExt cx="4355677" cy="1299549"/>
          </a:xfrm>
        </p:grpSpPr>
        <p:cxnSp>
          <p:nvCxnSpPr>
            <p:cNvPr id="142352" name="Connettore 1 19"/>
            <p:cNvCxnSpPr>
              <a:cxnSpLocks noChangeShapeType="1"/>
            </p:cNvCxnSpPr>
            <p:nvPr/>
          </p:nvCxnSpPr>
          <p:spPr bwMode="auto">
            <a:xfrm>
              <a:off x="2339752" y="2462282"/>
              <a:ext cx="2232248" cy="1278166"/>
            </a:xfrm>
            <a:prstGeom prst="line">
              <a:avLst/>
            </a:prstGeom>
            <a:noFill/>
            <a:ln w="57150" algn="ctr">
              <a:solidFill>
                <a:schemeClr val="accent1"/>
              </a:solidFill>
              <a:round/>
              <a:headEnd/>
              <a:tailEnd/>
            </a:ln>
          </p:spPr>
        </p:cxnSp>
        <p:cxnSp>
          <p:nvCxnSpPr>
            <p:cNvPr id="142353" name="Connettore 1 22"/>
            <p:cNvCxnSpPr>
              <a:cxnSpLocks noChangeShapeType="1"/>
            </p:cNvCxnSpPr>
            <p:nvPr/>
          </p:nvCxnSpPr>
          <p:spPr bwMode="auto">
            <a:xfrm flipV="1">
              <a:off x="4557347" y="2440899"/>
              <a:ext cx="2138082" cy="1299549"/>
            </a:xfrm>
            <a:prstGeom prst="line">
              <a:avLst/>
            </a:prstGeom>
            <a:noFill/>
            <a:ln w="57150" algn="ctr">
              <a:solidFill>
                <a:schemeClr val="accent1"/>
              </a:solidFill>
              <a:round/>
              <a:headEnd/>
              <a:tailEnd/>
            </a:ln>
          </p:spPr>
        </p:cxnSp>
      </p:grpSp>
      <p:graphicFrame>
        <p:nvGraphicFramePr>
          <p:cNvPr id="15" name="Diagramma 14"/>
          <p:cNvGraphicFramePr/>
          <p:nvPr/>
        </p:nvGraphicFramePr>
        <p:xfrm>
          <a:off x="790130" y="1791884"/>
          <a:ext cx="3813558" cy="40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5" name="Text Box 4"/>
          <p:cNvSpPr txBox="1">
            <a:spLocks noChangeArrowheads="1"/>
          </p:cNvSpPr>
          <p:nvPr/>
        </p:nvSpPr>
        <p:spPr bwMode="auto">
          <a:xfrm>
            <a:off x="1272123" y="149227"/>
            <a:ext cx="7381875" cy="460375"/>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2400" b="1" dirty="0">
                <a:solidFill>
                  <a:srgbClr val="0000CC"/>
                </a:solidFill>
                <a:latin typeface="Times New Roman" pitchFamily="18" charset="0"/>
                <a:cs typeface="Times New Roman" pitchFamily="18" charset="0"/>
              </a:rPr>
              <a:t>FORMA DI DOPING: AMATORIALE</a:t>
            </a:r>
          </a:p>
        </p:txBody>
      </p:sp>
      <p:graphicFrame>
        <p:nvGraphicFramePr>
          <p:cNvPr id="12" name="Diagramma 11"/>
          <p:cNvGraphicFramePr/>
          <p:nvPr/>
        </p:nvGraphicFramePr>
        <p:xfrm>
          <a:off x="4969637" y="1286444"/>
          <a:ext cx="4173002" cy="400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a 10"/>
          <p:cNvGraphicFramePr/>
          <p:nvPr/>
        </p:nvGraphicFramePr>
        <p:xfrm>
          <a:off x="824674" y="1289941"/>
          <a:ext cx="3793461" cy="4000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ma 12"/>
          <p:cNvGraphicFramePr/>
          <p:nvPr/>
        </p:nvGraphicFramePr>
        <p:xfrm>
          <a:off x="5002181" y="1785831"/>
          <a:ext cx="4163287" cy="38472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6" name="Diagramma 15"/>
          <p:cNvGraphicFramePr/>
          <p:nvPr/>
        </p:nvGraphicFramePr>
        <p:xfrm>
          <a:off x="3626853" y="617974"/>
          <a:ext cx="2153936" cy="100811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pic>
        <p:nvPicPr>
          <p:cNvPr id="24" name="Picture 9" descr="http://traguardidarte.gazzetta.it/files/2012/04/Discobolo_mar.jpg"/>
          <p:cNvPicPr>
            <a:picLocks noChangeAspect="1" noChangeArrowheads="1"/>
          </p:cNvPicPr>
          <p:nvPr/>
        </p:nvPicPr>
        <p:blipFill>
          <a:blip r:embed="rId28" cstate="print"/>
          <a:srcRect/>
          <a:stretch>
            <a:fillRect/>
          </a:stretch>
        </p:blipFill>
        <p:spPr bwMode="auto">
          <a:xfrm>
            <a:off x="6170613" y="3141664"/>
            <a:ext cx="2264966" cy="2492375"/>
          </a:xfrm>
          <a:prstGeom prst="rect">
            <a:avLst/>
          </a:prstGeom>
          <a:noFill/>
          <a:ln w="9525">
            <a:noFill/>
            <a:miter lim="800000"/>
            <a:headEnd/>
            <a:tailEnd/>
          </a:ln>
        </p:spPr>
      </p:pic>
      <p:pic>
        <p:nvPicPr>
          <p:cNvPr id="1026" name="Picture 2" descr="http://cdn5.fotosearch.com/bthumb/UNY/UNY018/u19587630.jpg"/>
          <p:cNvPicPr>
            <a:picLocks noChangeAspect="1" noChangeArrowheads="1"/>
          </p:cNvPicPr>
          <p:nvPr/>
        </p:nvPicPr>
        <p:blipFill>
          <a:blip r:embed="rId29" cstate="print"/>
          <a:srcRect/>
          <a:stretch>
            <a:fillRect/>
          </a:stretch>
        </p:blipFill>
        <p:spPr bwMode="auto">
          <a:xfrm>
            <a:off x="1620044" y="3068638"/>
            <a:ext cx="2264966" cy="2495550"/>
          </a:xfrm>
          <a:prstGeom prst="rect">
            <a:avLst/>
          </a:prstGeom>
          <a:noFill/>
          <a:ln w="9525">
            <a:noFill/>
            <a:miter lim="800000"/>
            <a:headEnd/>
            <a:tailEnd/>
          </a:ln>
        </p:spPr>
      </p:pic>
      <p:sp>
        <p:nvSpPr>
          <p:cNvPr id="25" name="Rettangolo 9"/>
          <p:cNvSpPr>
            <a:spLocks noChangeArrowheads="1"/>
          </p:cNvSpPr>
          <p:nvPr/>
        </p:nvSpPr>
        <p:spPr bwMode="auto">
          <a:xfrm>
            <a:off x="682758" y="5564188"/>
            <a:ext cx="7971234" cy="1016000"/>
          </a:xfrm>
          <a:prstGeom prst="rect">
            <a:avLst/>
          </a:prstGeom>
          <a:solidFill>
            <a:srgbClr val="FFFFFF"/>
          </a:solidFill>
          <a:ln w="9525">
            <a:solidFill>
              <a:srgbClr val="FF0000"/>
            </a:solidFill>
            <a:miter lim="800000"/>
            <a:headEnd/>
            <a:tailEnd/>
          </a:ln>
        </p:spPr>
        <p:txBody>
          <a:bodyPr>
            <a:spAutoFit/>
          </a:bodyPr>
          <a:lstStyle/>
          <a:p>
            <a:pPr algn="ctr"/>
            <a:r>
              <a:rPr lang="it-IT" sz="2000" b="1">
                <a:solidFill>
                  <a:srgbClr val="0000CC"/>
                </a:solidFill>
                <a:latin typeface="Times New Roman" pitchFamily="18" charset="0"/>
                <a:cs typeface="Times New Roman" pitchFamily="18" charset="0"/>
              </a:rPr>
              <a:t>Sindrome da dismorfia muscolare / bigoressia, che si presenta sotto forma di una mancata accettazione delle sembianze del proprio corpo per una percezione distorta della propria immagine</a:t>
            </a:r>
          </a:p>
        </p:txBody>
      </p:sp>
      <p:pic>
        <p:nvPicPr>
          <p:cNvPr id="142350" name="Picture 2"/>
          <p:cNvPicPr>
            <a:picLocks noChangeAspect="1" noChangeArrowheads="1"/>
          </p:cNvPicPr>
          <p:nvPr/>
        </p:nvPicPr>
        <p:blipFill>
          <a:blip r:embed="rId30" cstate="print"/>
          <a:srcRect/>
          <a:stretch>
            <a:fillRect/>
          </a:stretch>
        </p:blipFill>
        <p:spPr bwMode="auto">
          <a:xfrm>
            <a:off x="4230688" y="2690814"/>
            <a:ext cx="1444625" cy="1476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500"/>
                                        <p:tgtEl>
                                          <p:spTgt spid="1026"/>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2" grpId="0">
        <p:bldAsOne/>
      </p:bldGraphic>
      <p:bldGraphic spid="11" grpId="0">
        <p:bldAsOne/>
      </p:bldGraphic>
      <p:bldGraphic spid="13" grpId="0">
        <p:bldAsOne/>
      </p:bldGraphic>
      <p:bldGraphic spid="16" grpId="0">
        <p:bldAsOne/>
      </p:bldGraphic>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ttangolo 1"/>
          <p:cNvSpPr>
            <a:spLocks noChangeArrowheads="1"/>
          </p:cNvSpPr>
          <p:nvPr/>
        </p:nvSpPr>
        <p:spPr bwMode="auto">
          <a:xfrm>
            <a:off x="2476500" y="620713"/>
            <a:ext cx="4953000"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it-IT" sz="4800" b="1" dirty="0" smtClean="0">
                <a:solidFill>
                  <a:srgbClr val="FF3300"/>
                </a:solidFill>
              </a:rPr>
              <a:t>NESSUNO O SCARSO  CONTROLLO MEDICO</a:t>
            </a:r>
            <a:endParaRPr lang="it-IT" sz="4800" b="1" dirty="0">
              <a:solidFill>
                <a:srgbClr val="FF3300"/>
              </a:solidFill>
            </a:endParaRPr>
          </a:p>
        </p:txBody>
      </p:sp>
      <p:pic>
        <p:nvPicPr>
          <p:cNvPr id="47107" name="Picture 8" descr="nuovolog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445500" y="188913"/>
            <a:ext cx="1079501" cy="1160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8" name="Picture 13" descr="araldic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4488" y="5121275"/>
            <a:ext cx="906462" cy="14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http://profs.sci.univr.it/~crimi/yoga/galleria/3%20guru%20amardas.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03662" y="4004782"/>
            <a:ext cx="2365365" cy="26928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96104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9"/>
          <p:cNvGrpSpPr>
            <a:grpSpLocks/>
          </p:cNvGrpSpPr>
          <p:nvPr/>
        </p:nvGrpSpPr>
        <p:grpSpPr bwMode="auto">
          <a:xfrm>
            <a:off x="2610644" y="2159001"/>
            <a:ext cx="4719108" cy="1298575"/>
            <a:chOff x="2339752" y="2440899"/>
            <a:chExt cx="4355677" cy="1299549"/>
          </a:xfrm>
        </p:grpSpPr>
        <p:cxnSp>
          <p:nvCxnSpPr>
            <p:cNvPr id="141335" name="Connettore 1 19"/>
            <p:cNvCxnSpPr>
              <a:cxnSpLocks noChangeShapeType="1"/>
            </p:cNvCxnSpPr>
            <p:nvPr/>
          </p:nvCxnSpPr>
          <p:spPr bwMode="auto">
            <a:xfrm>
              <a:off x="2339752" y="2462282"/>
              <a:ext cx="2232248" cy="1278166"/>
            </a:xfrm>
            <a:prstGeom prst="line">
              <a:avLst/>
            </a:prstGeom>
            <a:noFill/>
            <a:ln w="57150" algn="ctr">
              <a:solidFill>
                <a:schemeClr val="accent1"/>
              </a:solidFill>
              <a:round/>
              <a:headEnd/>
              <a:tailEnd/>
            </a:ln>
          </p:spPr>
        </p:cxnSp>
        <p:cxnSp>
          <p:nvCxnSpPr>
            <p:cNvPr id="141336" name="Connettore 1 22"/>
            <p:cNvCxnSpPr>
              <a:cxnSpLocks noChangeShapeType="1"/>
            </p:cNvCxnSpPr>
            <p:nvPr/>
          </p:nvCxnSpPr>
          <p:spPr bwMode="auto">
            <a:xfrm flipV="1">
              <a:off x="4557347" y="2440899"/>
              <a:ext cx="2138082" cy="1299549"/>
            </a:xfrm>
            <a:prstGeom prst="line">
              <a:avLst/>
            </a:prstGeom>
            <a:noFill/>
            <a:ln w="57150" algn="ctr">
              <a:solidFill>
                <a:schemeClr val="accent1"/>
              </a:solidFill>
              <a:round/>
              <a:headEnd/>
              <a:tailEnd/>
            </a:ln>
          </p:spPr>
        </p:cxnSp>
      </p:grpSp>
      <p:graphicFrame>
        <p:nvGraphicFramePr>
          <p:cNvPr id="15" name="Diagramma 14"/>
          <p:cNvGraphicFramePr/>
          <p:nvPr/>
        </p:nvGraphicFramePr>
        <p:xfrm>
          <a:off x="790130" y="1791884"/>
          <a:ext cx="3813558" cy="40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5" name="Text Box 4"/>
          <p:cNvSpPr txBox="1">
            <a:spLocks noChangeArrowheads="1"/>
          </p:cNvSpPr>
          <p:nvPr/>
        </p:nvSpPr>
        <p:spPr bwMode="auto">
          <a:xfrm>
            <a:off x="1272123" y="149227"/>
            <a:ext cx="7381875" cy="460375"/>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2400" b="1">
                <a:solidFill>
                  <a:srgbClr val="0000CC"/>
                </a:solidFill>
                <a:latin typeface="Times New Roman" pitchFamily="18" charset="0"/>
                <a:cs typeface="Times New Roman" pitchFamily="18" charset="0"/>
              </a:rPr>
              <a:t>FORMA DI DOPING: PROFESSIONISTICO</a:t>
            </a:r>
          </a:p>
        </p:txBody>
      </p:sp>
      <p:graphicFrame>
        <p:nvGraphicFramePr>
          <p:cNvPr id="12" name="Diagramma 11"/>
          <p:cNvGraphicFramePr/>
          <p:nvPr/>
        </p:nvGraphicFramePr>
        <p:xfrm>
          <a:off x="4969637" y="1286444"/>
          <a:ext cx="4173002" cy="4000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ma 10"/>
          <p:cNvGraphicFramePr/>
          <p:nvPr/>
        </p:nvGraphicFramePr>
        <p:xfrm>
          <a:off x="824674" y="1289941"/>
          <a:ext cx="3793461" cy="40005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ma 12"/>
          <p:cNvGraphicFramePr/>
          <p:nvPr/>
        </p:nvGraphicFramePr>
        <p:xfrm>
          <a:off x="5002181" y="1785831"/>
          <a:ext cx="4163287" cy="38472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32779" name="Text Box 4"/>
          <p:cNvSpPr txBox="1">
            <a:spLocks noChangeArrowheads="1"/>
          </p:cNvSpPr>
          <p:nvPr/>
        </p:nvSpPr>
        <p:spPr bwMode="auto">
          <a:xfrm>
            <a:off x="2189295" y="3457576"/>
            <a:ext cx="5646076" cy="708025"/>
          </a:xfrm>
          <a:prstGeom prst="rect">
            <a:avLst/>
          </a:prstGeom>
          <a:solidFill>
            <a:srgbClr val="FFFFFF"/>
          </a:solidFill>
          <a:ln w="9525">
            <a:solidFill>
              <a:srgbClr val="FF0000"/>
            </a:solidFill>
            <a:miter lim="800000"/>
            <a:headEnd/>
            <a:tailEnd/>
          </a:ln>
        </p:spPr>
        <p:txBody>
          <a:bodyPr>
            <a:spAutoFit/>
          </a:bodyPr>
          <a:lstStyle/>
          <a:p>
            <a:pPr algn="ctr"/>
            <a:r>
              <a:rPr lang="it-IT" sz="2000" b="1">
                <a:solidFill>
                  <a:srgbClr val="0000CC"/>
                </a:solidFill>
                <a:latin typeface="Times New Roman" pitchFamily="18" charset="0"/>
                <a:cs typeface="Times New Roman" pitchFamily="18" charset="0"/>
              </a:rPr>
              <a:t>ESTREMA CAUTELA NEL REPERIMENTO SOSTANZE DOPANTI</a:t>
            </a:r>
          </a:p>
        </p:txBody>
      </p:sp>
      <p:sp>
        <p:nvSpPr>
          <p:cNvPr id="32780" name="Text Box 4"/>
          <p:cNvSpPr txBox="1">
            <a:spLocks noChangeArrowheads="1"/>
          </p:cNvSpPr>
          <p:nvPr/>
        </p:nvSpPr>
        <p:spPr bwMode="auto">
          <a:xfrm>
            <a:off x="2196174" y="4346576"/>
            <a:ext cx="5646076" cy="708025"/>
          </a:xfrm>
          <a:prstGeom prst="rect">
            <a:avLst/>
          </a:prstGeom>
          <a:solidFill>
            <a:srgbClr val="FFFFFF"/>
          </a:solidFill>
          <a:ln w="9525">
            <a:solidFill>
              <a:srgbClr val="FF0000"/>
            </a:solidFill>
            <a:miter lim="800000"/>
            <a:headEnd/>
            <a:tailEnd/>
          </a:ln>
        </p:spPr>
        <p:txBody>
          <a:bodyPr>
            <a:spAutoFit/>
          </a:bodyPr>
          <a:lstStyle/>
          <a:p>
            <a:pPr algn="ctr"/>
            <a:r>
              <a:rPr lang="it-IT" sz="2000" b="1">
                <a:solidFill>
                  <a:srgbClr val="0000CC"/>
                </a:solidFill>
                <a:latin typeface="Times New Roman" pitchFamily="18" charset="0"/>
                <a:cs typeface="Times New Roman" pitchFamily="18" charset="0"/>
              </a:rPr>
              <a:t>SODALIZI  NUMERICAMENTE  CONTENUTI E IMPERMEABILI</a:t>
            </a:r>
          </a:p>
        </p:txBody>
      </p:sp>
      <p:grpSp>
        <p:nvGrpSpPr>
          <p:cNvPr id="3" name="Gruppo 16"/>
          <p:cNvGrpSpPr>
            <a:grpSpLocks/>
          </p:cNvGrpSpPr>
          <p:nvPr/>
        </p:nvGrpSpPr>
        <p:grpSpPr bwMode="auto">
          <a:xfrm>
            <a:off x="7682310" y="2652713"/>
            <a:ext cx="2340636" cy="1787525"/>
            <a:chOff x="7074744" y="2652610"/>
            <a:chExt cx="2160993" cy="1788199"/>
          </a:xfrm>
        </p:grpSpPr>
        <p:pic>
          <p:nvPicPr>
            <p:cNvPr id="38914" name="Picture 2" descr="http://www.gaia-spa.it/newsletter/img-newsletter/giu2012/analisi_cliniche_provette.jpg"/>
            <p:cNvPicPr>
              <a:picLocks noChangeAspect="1" noChangeArrowheads="1"/>
            </p:cNvPicPr>
            <p:nvPr/>
          </p:nvPicPr>
          <p:blipFill>
            <a:blip r:embed="rId23" cstate="print">
              <a:extLst/>
            </a:blip>
            <a:srcRect/>
            <a:stretch>
              <a:fillRect/>
            </a:stretch>
          </p:blipFill>
          <p:spPr bwMode="auto">
            <a:xfrm>
              <a:off x="7191136" y="2652610"/>
              <a:ext cx="1638246" cy="1552779"/>
            </a:xfrm>
            <a:prstGeom prst="ellipse">
              <a:avLst/>
            </a:prstGeom>
            <a:noFill/>
            <a:extLst/>
          </p:spPr>
        </p:pic>
        <p:sp>
          <p:nvSpPr>
            <p:cNvPr id="141334" name="Ovale 11"/>
            <p:cNvSpPr>
              <a:spLocks noChangeArrowheads="1"/>
            </p:cNvSpPr>
            <p:nvPr/>
          </p:nvSpPr>
          <p:spPr bwMode="auto">
            <a:xfrm>
              <a:off x="7074744" y="2670747"/>
              <a:ext cx="2160993" cy="1770062"/>
            </a:xfrm>
            <a:prstGeom prst="ellipse">
              <a:avLst/>
            </a:prstGeom>
            <a:noFill/>
            <a:ln w="9525" algn="ctr">
              <a:noFill/>
              <a:round/>
              <a:headEnd/>
              <a:tailEnd/>
            </a:ln>
          </p:spPr>
          <p:txBody>
            <a:bodyPr/>
            <a:lstStyle/>
            <a:p>
              <a:endParaRPr lang="it-IT" sz="1400">
                <a:latin typeface="Times New Roman" pitchFamily="18" charset="0"/>
                <a:cs typeface="Times New Roman" pitchFamily="18" charset="0"/>
              </a:endParaRPr>
            </a:p>
            <a:p>
              <a:r>
                <a:rPr lang="it-IT" sz="1600" b="1">
                  <a:solidFill>
                    <a:srgbClr val="FF0000"/>
                  </a:solidFill>
                  <a:latin typeface="Times New Roman" pitchFamily="18" charset="0"/>
                  <a:cs typeface="Times New Roman" pitchFamily="18" charset="0"/>
                </a:rPr>
                <a:t>CONTROLLI ANTIDOPING</a:t>
              </a:r>
            </a:p>
          </p:txBody>
        </p:sp>
      </p:grpSp>
      <p:grpSp>
        <p:nvGrpSpPr>
          <p:cNvPr id="4" name="Gruppo 17"/>
          <p:cNvGrpSpPr>
            <a:grpSpLocks/>
          </p:cNvGrpSpPr>
          <p:nvPr/>
        </p:nvGrpSpPr>
        <p:grpSpPr bwMode="auto">
          <a:xfrm>
            <a:off x="209815" y="4802189"/>
            <a:ext cx="2065470" cy="1755775"/>
            <a:chOff x="177233" y="4802392"/>
            <a:chExt cx="1906127" cy="1755855"/>
          </a:xfrm>
        </p:grpSpPr>
        <p:pic>
          <p:nvPicPr>
            <p:cNvPr id="38916" name="Picture 4" descr="http://firenze.ogginotizie.it/GUI/file_contenuti/271753_collettibianchi.jpg"/>
            <p:cNvPicPr>
              <a:picLocks noChangeAspect="1" noChangeArrowheads="1"/>
            </p:cNvPicPr>
            <p:nvPr/>
          </p:nvPicPr>
          <p:blipFill>
            <a:blip r:embed="rId24" cstate="print">
              <a:extLst/>
            </a:blip>
            <a:srcRect/>
            <a:stretch>
              <a:fillRect/>
            </a:stretch>
          </p:blipFill>
          <p:spPr bwMode="auto">
            <a:xfrm>
              <a:off x="177233" y="4802392"/>
              <a:ext cx="1906127" cy="1755855"/>
            </a:xfrm>
            <a:prstGeom prst="ellipse">
              <a:avLst/>
            </a:prstGeom>
            <a:noFill/>
            <a:extLst/>
          </p:spPr>
        </p:pic>
        <p:sp>
          <p:nvSpPr>
            <p:cNvPr id="141332" name="Rettangolo 12"/>
            <p:cNvSpPr>
              <a:spLocks noChangeArrowheads="1"/>
            </p:cNvSpPr>
            <p:nvPr/>
          </p:nvSpPr>
          <p:spPr bwMode="auto">
            <a:xfrm>
              <a:off x="177233" y="5364475"/>
              <a:ext cx="1906127" cy="830997"/>
            </a:xfrm>
            <a:prstGeom prst="rect">
              <a:avLst/>
            </a:prstGeom>
            <a:noFill/>
            <a:ln w="9525">
              <a:noFill/>
              <a:miter lim="800000"/>
              <a:headEnd/>
              <a:tailEnd/>
            </a:ln>
          </p:spPr>
          <p:txBody>
            <a:bodyPr>
              <a:spAutoFit/>
            </a:bodyPr>
            <a:lstStyle/>
            <a:p>
              <a:pPr algn="ctr"/>
              <a:r>
                <a:rPr lang="it-IT" sz="1600" b="1">
                  <a:solidFill>
                    <a:srgbClr val="FF0000"/>
                  </a:solidFill>
                  <a:latin typeface="Times New Roman" pitchFamily="18" charset="0"/>
                  <a:cs typeface="Times New Roman" pitchFamily="18" charset="0"/>
                </a:rPr>
                <a:t>COPERTURE  ANCHE</a:t>
              </a:r>
            </a:p>
            <a:p>
              <a:pPr algn="ctr"/>
              <a:r>
                <a:rPr lang="it-IT" sz="1600" b="1">
                  <a:solidFill>
                    <a:srgbClr val="FF0000"/>
                  </a:solidFill>
                  <a:latin typeface="Times New Roman" pitchFamily="18" charset="0"/>
                  <a:cs typeface="Times New Roman" pitchFamily="18" charset="0"/>
                </a:rPr>
                <a:t> ISTITUZIONALI</a:t>
              </a:r>
            </a:p>
          </p:txBody>
        </p:sp>
      </p:grpSp>
      <p:grpSp>
        <p:nvGrpSpPr>
          <p:cNvPr id="5" name="Gruppo 18"/>
          <p:cNvGrpSpPr>
            <a:grpSpLocks/>
          </p:cNvGrpSpPr>
          <p:nvPr/>
        </p:nvGrpSpPr>
        <p:grpSpPr bwMode="auto">
          <a:xfrm>
            <a:off x="6402785" y="5514975"/>
            <a:ext cx="2540132" cy="1066800"/>
            <a:chOff x="5893363" y="5515495"/>
            <a:chExt cx="2344164" cy="1066800"/>
          </a:xfrm>
        </p:grpSpPr>
        <p:pic>
          <p:nvPicPr>
            <p:cNvPr id="141329" name="Picture 6" descr="http://us.cdn3.123rf.com/168nwm/lambros/lambros1105/lambros110500287/9528677-pila-di-bollette-di-50-euro-isolato-su-sfondo-bianco-puro.jpg"/>
            <p:cNvPicPr>
              <a:picLocks noChangeAspect="1" noChangeArrowheads="1"/>
            </p:cNvPicPr>
            <p:nvPr/>
          </p:nvPicPr>
          <p:blipFill>
            <a:blip r:embed="rId25" cstate="print"/>
            <a:srcRect/>
            <a:stretch>
              <a:fillRect/>
            </a:stretch>
          </p:blipFill>
          <p:spPr bwMode="auto">
            <a:xfrm rot="400907">
              <a:off x="5911961" y="5515495"/>
              <a:ext cx="2325566" cy="1066800"/>
            </a:xfrm>
            <a:prstGeom prst="rect">
              <a:avLst/>
            </a:prstGeom>
            <a:noFill/>
            <a:ln w="9525">
              <a:noFill/>
              <a:miter lim="800000"/>
              <a:headEnd/>
              <a:tailEnd/>
            </a:ln>
          </p:spPr>
        </p:pic>
        <p:sp>
          <p:nvSpPr>
            <p:cNvPr id="141330" name="Rettangolo 18"/>
            <p:cNvSpPr>
              <a:spLocks noChangeArrowheads="1"/>
            </p:cNvSpPr>
            <p:nvPr/>
          </p:nvSpPr>
          <p:spPr bwMode="auto">
            <a:xfrm>
              <a:off x="5893363" y="5815160"/>
              <a:ext cx="2140891" cy="523220"/>
            </a:xfrm>
            <a:prstGeom prst="rect">
              <a:avLst/>
            </a:prstGeom>
            <a:noFill/>
            <a:ln w="9525">
              <a:noFill/>
              <a:miter lim="800000"/>
              <a:headEnd/>
              <a:tailEnd/>
            </a:ln>
          </p:spPr>
          <p:txBody>
            <a:bodyPr wrap="none">
              <a:spAutoFit/>
            </a:bodyPr>
            <a:lstStyle/>
            <a:p>
              <a:r>
                <a:rPr lang="it-IT" sz="2800" b="1">
                  <a:solidFill>
                    <a:srgbClr val="FF0000"/>
                  </a:solidFill>
                  <a:latin typeface="Times New Roman" pitchFamily="18" charset="0"/>
                  <a:cs typeface="Times New Roman" pitchFamily="18" charset="0"/>
                </a:rPr>
                <a:t>GUADAGNO</a:t>
              </a:r>
            </a:p>
          </p:txBody>
        </p:sp>
      </p:grpSp>
      <p:graphicFrame>
        <p:nvGraphicFramePr>
          <p:cNvPr id="16" name="Diagramma 15"/>
          <p:cNvGraphicFramePr/>
          <p:nvPr/>
        </p:nvGraphicFramePr>
        <p:xfrm>
          <a:off x="3626853" y="617974"/>
          <a:ext cx="2153936" cy="1008112"/>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2779"/>
                                        </p:tgtEl>
                                        <p:attrNameLst>
                                          <p:attrName>style.visibility</p:attrName>
                                        </p:attrNameLst>
                                      </p:cBhvr>
                                      <p:to>
                                        <p:strVal val="visible"/>
                                      </p:to>
                                    </p:set>
                                    <p:animEffect transition="in" filter="wipe(up)">
                                      <p:cBhvr>
                                        <p:cTn id="43" dur="500"/>
                                        <p:tgtEl>
                                          <p:spTgt spid="32779"/>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wipe(up)">
                                      <p:cBhvr>
                                        <p:cTn id="47" dur="500"/>
                                        <p:tgtEl>
                                          <p:spTgt spid="32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2" grpId="0">
        <p:bldAsOne/>
      </p:bldGraphic>
      <p:bldGraphic spid="11" grpId="0">
        <p:bldAsOne/>
      </p:bldGraphic>
      <p:bldGraphic spid="13" grpId="0">
        <p:bldAsOne/>
      </p:bldGraphic>
      <p:bldP spid="32779" grpId="0" animBg="1"/>
      <p:bldP spid="32780" grpId="0" animBg="1"/>
      <p:bldGraphic spid="1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1922421" y="211430"/>
            <a:ext cx="6535827" cy="582611"/>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it-IT"/>
            </a:defPPr>
            <a:lvl1pPr>
              <a:defRPr sz="1700" b="1">
                <a:solidFill>
                  <a:srgbClr val="0000CC"/>
                </a:solidFill>
                <a:latin typeface="Times New Roman" pitchFamily="18" charset="0"/>
                <a:cs typeface="Times New Roman" pitchFamily="18" charset="0"/>
              </a:defRPr>
            </a:lvl1pPr>
            <a:lvl2pPr marL="742950" indent="-285750"/>
            <a:lvl3pPr marL="1143000" indent="-228600"/>
            <a:lvl4pPr marL="1600200" indent="-228600"/>
            <a:lvl5pPr marL="2057400" indent="-22860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eaLnBrk="0" hangingPunct="0">
              <a:spcBef>
                <a:spcPct val="50000"/>
              </a:spcBef>
              <a:defRPr/>
            </a:pPr>
            <a:r>
              <a:rPr lang="it-IT" dirty="0" smtClean="0">
                <a:ea typeface="+mn-ea"/>
              </a:rPr>
              <a:t>COOPERAZIONE INTERNAZIONALE </a:t>
            </a:r>
            <a:r>
              <a:rPr lang="it-IT" dirty="0" err="1" smtClean="0">
                <a:ea typeface="+mn-ea"/>
              </a:rPr>
              <a:t>DI</a:t>
            </a:r>
            <a:r>
              <a:rPr lang="it-IT" dirty="0" smtClean="0">
                <a:ea typeface="+mn-ea"/>
              </a:rPr>
              <a:t> POLIZIA</a:t>
            </a:r>
          </a:p>
        </p:txBody>
      </p:sp>
      <p:pic>
        <p:nvPicPr>
          <p:cNvPr id="39940" name="Picture 2" descr="https://encrypted-tbn0.gstatic.com/images?q=tbn:ANd9GcSE8eFOtudcyYFOHpCfHF0boeN6tUpfDl95eWwiOLNk9uCp0MoMdbWqeFg">
            <a:hlinkClick r:id="rId2"/>
          </p:cNvPr>
          <p:cNvPicPr>
            <a:picLocks noChangeAspect="1" noChangeArrowheads="1"/>
          </p:cNvPicPr>
          <p:nvPr/>
        </p:nvPicPr>
        <p:blipFill>
          <a:blip r:embed="rId3" cstate="print"/>
          <a:srcRect/>
          <a:stretch>
            <a:fillRect/>
          </a:stretch>
        </p:blipFill>
        <p:spPr bwMode="auto">
          <a:xfrm>
            <a:off x="3513138" y="1052513"/>
            <a:ext cx="2668587" cy="1990725"/>
          </a:xfrm>
          <a:prstGeom prst="rect">
            <a:avLst/>
          </a:prstGeom>
          <a:noFill/>
          <a:ln w="9525">
            <a:noFill/>
            <a:miter lim="800000"/>
            <a:headEnd/>
            <a:tailEnd/>
          </a:ln>
        </p:spPr>
      </p:pic>
      <p:pic>
        <p:nvPicPr>
          <p:cNvPr id="39941" name="Picture 4" descr="https://encrypted-tbn1.gstatic.com/images?q=tbn:ANd9GcSziNU_KJ-JYi4MktLugBNkkZt6yaBjdbtHaIKaHDbEVAYZlCt3P5qjmg">
            <a:hlinkClick r:id="rId4"/>
          </p:cNvPr>
          <p:cNvPicPr>
            <a:picLocks noChangeAspect="1" noChangeArrowheads="1"/>
          </p:cNvPicPr>
          <p:nvPr/>
        </p:nvPicPr>
        <p:blipFill>
          <a:blip r:embed="rId5" cstate="print"/>
          <a:srcRect/>
          <a:stretch>
            <a:fillRect/>
          </a:stretch>
        </p:blipFill>
        <p:spPr bwMode="auto">
          <a:xfrm>
            <a:off x="2973388" y="3597275"/>
            <a:ext cx="1628775" cy="1266825"/>
          </a:xfrm>
          <a:prstGeom prst="rect">
            <a:avLst/>
          </a:prstGeom>
          <a:noFill/>
          <a:ln w="9525">
            <a:noFill/>
            <a:miter lim="800000"/>
            <a:headEnd/>
            <a:tailEnd/>
          </a:ln>
        </p:spPr>
      </p:pic>
      <p:pic>
        <p:nvPicPr>
          <p:cNvPr id="39942" name="Picture 6" descr="https://encrypted-tbn3.gstatic.com/images?q=tbn:ANd9GcRAEpeIF6P4ai1Gj8Qxia1FoImzOBRqM5w94J0Jk1iObAUaULdn9UTISy0">
            <a:hlinkClick r:id="rId6"/>
          </p:cNvPr>
          <p:cNvPicPr>
            <a:picLocks noChangeAspect="1" noChangeArrowheads="1"/>
          </p:cNvPicPr>
          <p:nvPr/>
        </p:nvPicPr>
        <p:blipFill>
          <a:blip r:embed="rId7" cstate="print"/>
          <a:srcRect/>
          <a:stretch>
            <a:fillRect/>
          </a:stretch>
        </p:blipFill>
        <p:spPr bwMode="auto">
          <a:xfrm>
            <a:off x="5097463" y="3589338"/>
            <a:ext cx="792162" cy="1236662"/>
          </a:xfrm>
          <a:prstGeom prst="rect">
            <a:avLst/>
          </a:prstGeom>
          <a:noFill/>
          <a:ln w="9525">
            <a:noFill/>
            <a:miter lim="800000"/>
            <a:headEnd/>
            <a:tailEnd/>
          </a:ln>
        </p:spPr>
      </p:pic>
      <p:pic>
        <p:nvPicPr>
          <p:cNvPr id="39943" name="Picture 8" descr="http://i.computer-bild.de/imgs/5/0/9/7/3/8/8/Wappen-des-BKA-1024x576-28b3a96c071627f2.jpg"/>
          <p:cNvPicPr>
            <a:picLocks noChangeAspect="1" noChangeArrowheads="1"/>
          </p:cNvPicPr>
          <p:nvPr/>
        </p:nvPicPr>
        <p:blipFill>
          <a:blip r:embed="rId8" cstate="print"/>
          <a:srcRect/>
          <a:stretch>
            <a:fillRect/>
          </a:stretch>
        </p:blipFill>
        <p:spPr bwMode="auto">
          <a:xfrm>
            <a:off x="884238" y="3536950"/>
            <a:ext cx="1620837" cy="1296988"/>
          </a:xfrm>
          <a:prstGeom prst="rect">
            <a:avLst/>
          </a:prstGeom>
          <a:noFill/>
          <a:ln w="9525">
            <a:noFill/>
            <a:miter lim="800000"/>
            <a:headEnd/>
            <a:tailEnd/>
          </a:ln>
        </p:spPr>
      </p:pic>
      <p:pic>
        <p:nvPicPr>
          <p:cNvPr id="39944" name="Picture 2" descr="Politie-Police.svg">
            <a:hlinkClick r:id="rId9"/>
          </p:cNvPr>
          <p:cNvPicPr>
            <a:picLocks noChangeAspect="1" noChangeArrowheads="1"/>
          </p:cNvPicPr>
          <p:nvPr/>
        </p:nvPicPr>
        <p:blipFill>
          <a:blip r:embed="rId10" cstate="print"/>
          <a:srcRect/>
          <a:stretch>
            <a:fillRect/>
          </a:stretch>
        </p:blipFill>
        <p:spPr bwMode="auto">
          <a:xfrm>
            <a:off x="6465888" y="3663950"/>
            <a:ext cx="1878012" cy="1111250"/>
          </a:xfrm>
          <a:prstGeom prst="rect">
            <a:avLst/>
          </a:prstGeom>
          <a:noFill/>
          <a:ln w="9525">
            <a:noFill/>
            <a:miter lim="800000"/>
            <a:headEnd/>
            <a:tailEnd/>
          </a:ln>
        </p:spPr>
      </p:pic>
      <p:pic>
        <p:nvPicPr>
          <p:cNvPr id="39945" name="Picture 4" descr="https://encrypted-tbn2.gstatic.com/images?q=tbn:ANd9GcRik3YbLBc6J_VaCVV_G9b9z4YgPK8qcDCVw9YKYy90rEdb6awq9BLQ3w">
            <a:hlinkClick r:id="rId11"/>
          </p:cNvPr>
          <p:cNvPicPr>
            <a:picLocks noChangeAspect="1" noChangeArrowheads="1"/>
          </p:cNvPicPr>
          <p:nvPr/>
        </p:nvPicPr>
        <p:blipFill>
          <a:blip r:embed="rId12" cstate="print"/>
          <a:srcRect/>
          <a:stretch>
            <a:fillRect/>
          </a:stretch>
        </p:blipFill>
        <p:spPr bwMode="auto">
          <a:xfrm>
            <a:off x="920750" y="5013325"/>
            <a:ext cx="1547813" cy="1560513"/>
          </a:xfrm>
          <a:prstGeom prst="rect">
            <a:avLst/>
          </a:prstGeom>
          <a:noFill/>
          <a:ln w="9525">
            <a:noFill/>
            <a:miter lim="800000"/>
            <a:headEnd/>
            <a:tailEnd/>
          </a:ln>
        </p:spPr>
      </p:pic>
      <p:pic>
        <p:nvPicPr>
          <p:cNvPr id="39946" name="Picture 6" descr="https://encrypted-tbn0.gstatic.com/images?q=tbn:ANd9GcQti4sI59IJ8ZgCU-yMCR8lCJx5xLqTUrREZBv3eH80I4Jvj01BryaTtM1u">
            <a:hlinkClick r:id="rId13"/>
          </p:cNvPr>
          <p:cNvPicPr>
            <a:picLocks noChangeAspect="1" noChangeArrowheads="1"/>
          </p:cNvPicPr>
          <p:nvPr/>
        </p:nvPicPr>
        <p:blipFill>
          <a:blip r:embed="rId14" cstate="print"/>
          <a:srcRect/>
          <a:stretch>
            <a:fillRect/>
          </a:stretch>
        </p:blipFill>
        <p:spPr bwMode="auto">
          <a:xfrm>
            <a:off x="3008313" y="5049838"/>
            <a:ext cx="1060450" cy="15001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sellaDiTesto 7"/>
          <p:cNvSpPr txBox="1">
            <a:spLocks noChangeArrowheads="1"/>
          </p:cNvSpPr>
          <p:nvPr/>
        </p:nvSpPr>
        <p:spPr bwMode="auto">
          <a:xfrm>
            <a:off x="1119135" y="434934"/>
            <a:ext cx="5940425" cy="707886"/>
          </a:xfrm>
          <a:prstGeom prst="rect">
            <a:avLst/>
          </a:prstGeom>
          <a:ln>
            <a:noFill/>
          </a:ln>
          <a:extLst>
            <a:ext uri="{909E8E84-426E-40dd-AFC4-6F175D3DCCD1}"/>
            <a:ext uri="{91240B29-F687-4f45-9708-019B960494DF}"/>
          </a:extLst>
        </p:spPr>
        <p:style>
          <a:lnRef idx="0">
            <a:scrgbClr r="0" g="0" b="0"/>
          </a:lnRef>
          <a:fillRef idx="1002">
            <a:schemeClr val="dk2"/>
          </a:fillRef>
          <a:effectRef idx="0">
            <a:scrgbClr r="0" g="0" b="0"/>
          </a:effectRef>
          <a:fontRef idx="major"/>
        </p:style>
        <p:txBody>
          <a:bodyPr>
            <a:spAutoFit/>
            <a:scene3d>
              <a:camera prst="orthographicFront"/>
              <a:lightRig rig="threePt" dir="t"/>
            </a:scene3d>
            <a:sp3d extrusionH="57150">
              <a:bevelT w="38100" h="38100"/>
            </a:sp3d>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it-IT" sz="4000" b="1" dirty="0" smtClean="0">
                <a:solidFill>
                  <a:srgbClr val="FF0000"/>
                </a:solidFill>
              </a:rPr>
              <a:t>COOPERAZIONI</a:t>
            </a:r>
          </a:p>
        </p:txBody>
      </p:sp>
      <p:pic>
        <p:nvPicPr>
          <p:cNvPr id="36867" name="Picture 8" descr="nuovo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90518" y="3355974"/>
            <a:ext cx="2489200" cy="2463800"/>
          </a:xfrm>
          <a:prstGeom prst="rect">
            <a:avLst/>
          </a:prstGeom>
          <a:noFill/>
          <a:ln w="9525">
            <a:noFill/>
            <a:miter lim="800000"/>
            <a:headEnd/>
            <a:tailEnd/>
          </a:ln>
        </p:spPr>
      </p:pic>
      <p:sp>
        <p:nvSpPr>
          <p:cNvPr id="9" name="Freccia bidirezionale orizzontale 8"/>
          <p:cNvSpPr/>
          <p:nvPr/>
        </p:nvSpPr>
        <p:spPr bwMode="auto">
          <a:xfrm>
            <a:off x="3346428" y="4049721"/>
            <a:ext cx="1752624" cy="985851"/>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pic>
        <p:nvPicPr>
          <p:cNvPr id="18436" name="Picture 4" descr="http://cnissports.com/wp-content/uploads/2013/10/logo_wada.jpg"/>
          <p:cNvPicPr>
            <a:picLocks noChangeAspect="1" noChangeArrowheads="1"/>
          </p:cNvPicPr>
          <p:nvPr/>
        </p:nvPicPr>
        <p:blipFill>
          <a:blip r:embed="rId4" cstate="print"/>
          <a:srcRect/>
          <a:stretch>
            <a:fillRect/>
          </a:stretch>
        </p:blipFill>
        <p:spPr bwMode="auto">
          <a:xfrm>
            <a:off x="5464182" y="3209922"/>
            <a:ext cx="4183582" cy="1354088"/>
          </a:xfrm>
          <a:prstGeom prst="rect">
            <a:avLst/>
          </a:prstGeom>
          <a:noFill/>
        </p:spPr>
      </p:pic>
      <p:pic>
        <p:nvPicPr>
          <p:cNvPr id="18438" name="Picture 6" descr="http://us.cdn4.123rf.com/168nwm/arcadi0/arcadi01205/arcadi0120500006/13843666-stretta-di-mano-icona.jpg"/>
          <p:cNvPicPr>
            <a:picLocks noChangeAspect="1" noChangeArrowheads="1"/>
          </p:cNvPicPr>
          <p:nvPr/>
        </p:nvPicPr>
        <p:blipFill>
          <a:blip r:embed="rId5" cstate="print"/>
          <a:srcRect/>
          <a:stretch>
            <a:fillRect/>
          </a:stretch>
        </p:blipFill>
        <p:spPr bwMode="auto">
          <a:xfrm>
            <a:off x="7801014" y="763551"/>
            <a:ext cx="1533525" cy="1600200"/>
          </a:xfrm>
          <a:prstGeom prst="rect">
            <a:avLst/>
          </a:prstGeom>
          <a:noFill/>
        </p:spPr>
      </p:pic>
      <p:pic>
        <p:nvPicPr>
          <p:cNvPr id="7" name="Picture 2" descr="http://d4nuk0dd6nrma.cloudfront.net/wp-content/uploads/2014/08/DopingControl.jpg"/>
          <p:cNvPicPr>
            <a:picLocks noChangeAspect="1" noChangeArrowheads="1"/>
          </p:cNvPicPr>
          <p:nvPr/>
        </p:nvPicPr>
        <p:blipFill>
          <a:blip r:embed="rId6" cstate="print"/>
          <a:srcRect/>
          <a:stretch>
            <a:fillRect/>
          </a:stretch>
        </p:blipFill>
        <p:spPr bwMode="auto">
          <a:xfrm>
            <a:off x="5464182" y="4670442"/>
            <a:ext cx="4198995" cy="1570059"/>
          </a:xfrm>
          <a:prstGeom prst="rect">
            <a:avLst/>
          </a:prstGeom>
          <a:noFill/>
        </p:spPr>
      </p:pic>
      <p:sp>
        <p:nvSpPr>
          <p:cNvPr id="10" name="Rettangolo 9"/>
          <p:cNvSpPr/>
          <p:nvPr/>
        </p:nvSpPr>
        <p:spPr>
          <a:xfrm>
            <a:off x="6267468" y="5072084"/>
            <a:ext cx="2774987" cy="769441"/>
          </a:xfrm>
          <a:prstGeom prst="rect">
            <a:avLst/>
          </a:prstGeom>
        </p:spPr>
        <p:txBody>
          <a:bodyPr wrap="square">
            <a:spAutoFit/>
          </a:bodyPr>
          <a:lstStyle/>
          <a:p>
            <a:pPr algn="ctr"/>
            <a:r>
              <a:rPr lang="it-IT" sz="4400" b="1" dirty="0" smtClean="0">
                <a:ln w="17780" cmpd="sng">
                  <a:solidFill>
                    <a:srgbClr val="FFFFFF"/>
                  </a:solidFill>
                  <a:prstDash val="solid"/>
                  <a:miter lim="800000"/>
                </a:ln>
                <a:solidFill>
                  <a:schemeClr val="bg1"/>
                </a:solidFill>
                <a:effectLst>
                  <a:outerShdw blurRad="50800" algn="tl" rotWithShape="0">
                    <a:srgbClr val="000000"/>
                  </a:outerShdw>
                </a:effectLst>
              </a:rPr>
              <a:t>CADF</a:t>
            </a:r>
            <a:endParaRPr lang="it-IT" sz="4400" b="1"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1374726" y="654012"/>
          <a:ext cx="8105886" cy="624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http://ilcantodellosport.files.wordpress.com/2012/06/doping.jpg"/>
          <p:cNvPicPr>
            <a:picLocks noChangeAspect="1" noChangeArrowheads="1"/>
          </p:cNvPicPr>
          <p:nvPr/>
        </p:nvPicPr>
        <p:blipFill>
          <a:blip r:embed="rId7" cstate="print"/>
          <a:srcRect/>
          <a:stretch>
            <a:fillRect/>
          </a:stretch>
        </p:blipFill>
        <p:spPr bwMode="auto">
          <a:xfrm>
            <a:off x="7947066" y="6167475"/>
            <a:ext cx="715941" cy="536956"/>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p:cNvSpPr txBox="1"/>
          <p:nvPr/>
        </p:nvSpPr>
        <p:spPr>
          <a:xfrm>
            <a:off x="956204" y="1844675"/>
            <a:ext cx="8676350" cy="2123658"/>
          </a:xfrm>
          <a:prstGeom prst="rect">
            <a:avLst/>
          </a:prstGeom>
          <a:solidFill>
            <a:srgbClr val="FFFFFF"/>
          </a:solidFill>
          <a:ln>
            <a:solidFill>
              <a:srgbClr val="FF0000"/>
            </a:solidFill>
          </a:ln>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it-IT" sz="4400" b="1" dirty="0" smtClean="0">
                <a:solidFill>
                  <a:srgbClr val="0000FF"/>
                </a:solidFill>
                <a:latin typeface="Times New Roman" pitchFamily="18" charset="0"/>
                <a:cs typeface="Times New Roman" pitchFamily="18" charset="0"/>
              </a:rPr>
              <a:t>Il D.M. 14 febbraio 2012 e </a:t>
            </a:r>
            <a:endParaRPr lang="it-IT" sz="4400" b="1" u="sng" dirty="0" smtClean="0">
              <a:solidFill>
                <a:srgbClr val="0000FF"/>
              </a:solidFill>
              <a:latin typeface="Times New Roman" pitchFamily="18" charset="0"/>
              <a:cs typeface="Times New Roman" pitchFamily="18" charset="0"/>
            </a:endParaRPr>
          </a:p>
          <a:p>
            <a:pPr algn="ctr">
              <a:defRPr/>
            </a:pPr>
            <a:r>
              <a:rPr lang="it-IT" sz="4400" b="1" dirty="0" smtClean="0">
                <a:solidFill>
                  <a:srgbClr val="0000FF"/>
                </a:solidFill>
                <a:latin typeface="Times New Roman" pitchFamily="18" charset="0"/>
                <a:cs typeface="Times New Roman" pitchFamily="18" charset="0"/>
              </a:rPr>
              <a:t>il </a:t>
            </a:r>
            <a:r>
              <a:rPr lang="it-IT" sz="4400" b="1" dirty="0">
                <a:solidFill>
                  <a:srgbClr val="0000FF"/>
                </a:solidFill>
                <a:latin typeface="Times New Roman" pitchFamily="18" charset="0"/>
                <a:cs typeface="Times New Roman" pitchFamily="18" charset="0"/>
              </a:rPr>
              <a:t>ruolo dell’Ispettore Investigativo </a:t>
            </a:r>
            <a:r>
              <a:rPr lang="it-IT" sz="4400" b="1" dirty="0" smtClean="0">
                <a:solidFill>
                  <a:srgbClr val="0000FF"/>
                </a:solidFill>
                <a:latin typeface="Times New Roman" pitchFamily="18" charset="0"/>
                <a:cs typeface="Times New Roman" pitchFamily="18" charset="0"/>
              </a:rPr>
              <a:t>Antidoping</a:t>
            </a:r>
            <a:endParaRPr lang="it-IT" sz="4400" b="1" dirty="0">
              <a:solidFill>
                <a:srgbClr val="0000FF"/>
              </a:solidFill>
              <a:latin typeface="Times New Roman" pitchFamily="18" charset="0"/>
              <a:cs typeface="Times New Roman" pitchFamily="18" charset="0"/>
            </a:endParaRPr>
          </a:p>
        </p:txBody>
      </p:sp>
      <p:pic>
        <p:nvPicPr>
          <p:cNvPr id="3" name="Picture 24"/>
          <p:cNvPicPr>
            <a:picLocks noChangeAspect="1" noChangeArrowheads="1"/>
          </p:cNvPicPr>
          <p:nvPr/>
        </p:nvPicPr>
        <p:blipFill>
          <a:blip r:embed="rId2" cstate="print"/>
          <a:srcRect t="22148" r="69151" b="62595"/>
          <a:stretch>
            <a:fillRect/>
          </a:stretch>
        </p:blipFill>
        <p:spPr bwMode="auto">
          <a:xfrm>
            <a:off x="3008784" y="188640"/>
            <a:ext cx="4198995" cy="1589775"/>
          </a:xfrm>
          <a:prstGeom prst="rect">
            <a:avLst/>
          </a:prstGeom>
          <a:noFill/>
          <a:ln w="2857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5602" name="Picture 2" descr="http://img.tgcom24.mediaset.it/binary/sportmediaset/61.$plit/C_4_articolo_2082509_upiImagepp.jpg"/>
          <p:cNvPicPr>
            <a:picLocks noChangeAspect="1" noChangeArrowheads="1"/>
          </p:cNvPicPr>
          <p:nvPr/>
        </p:nvPicPr>
        <p:blipFill>
          <a:blip r:embed="rId3" cstate="print"/>
          <a:srcRect/>
          <a:stretch>
            <a:fillRect/>
          </a:stretch>
        </p:blipFill>
        <p:spPr bwMode="auto">
          <a:xfrm>
            <a:off x="1208584" y="4437112"/>
            <a:ext cx="3457972" cy="1950468"/>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2"/>
          <p:cNvSpPr>
            <a:spLocks noChangeArrowheads="1"/>
          </p:cNvSpPr>
          <p:nvPr/>
        </p:nvSpPr>
        <p:spPr bwMode="auto">
          <a:xfrm>
            <a:off x="1136651" y="296654"/>
            <a:ext cx="8424863" cy="461665"/>
          </a:xfrm>
          <a:prstGeom prst="rect">
            <a:avLst/>
          </a:prstGeom>
          <a:solidFill>
            <a:schemeClr val="bg1">
              <a:lumMod val="75000"/>
            </a:schemeClr>
          </a:solidFill>
          <a:ln w="57150" algn="ctr">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0" fontAlgn="auto" hangingPunct="0">
              <a:spcBef>
                <a:spcPct val="50000"/>
              </a:spcBef>
              <a:spcAft>
                <a:spcPts val="0"/>
              </a:spcAft>
              <a:defRPr/>
            </a:pPr>
            <a:r>
              <a:rPr lang="it-IT" sz="2400" b="1" dirty="0">
                <a:solidFill>
                  <a:srgbClr val="FFFFFF"/>
                </a:solidFill>
                <a:latin typeface="Times New Roman" pitchFamily="18" charset="0"/>
                <a:cs typeface="Times New Roman" pitchFamily="18" charset="0"/>
              </a:rPr>
              <a:t>SVD E ISPETTORE INVESTIGATIVO ANTI-DOPING</a:t>
            </a:r>
          </a:p>
        </p:txBody>
      </p:sp>
      <p:sp>
        <p:nvSpPr>
          <p:cNvPr id="11" name="Rettangolo 10"/>
          <p:cNvSpPr/>
          <p:nvPr/>
        </p:nvSpPr>
        <p:spPr>
          <a:xfrm>
            <a:off x="1130575" y="1628801"/>
            <a:ext cx="8268919" cy="1569660"/>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2400" dirty="0" smtClean="0">
                <a:latin typeface="Times New Roman" pitchFamily="18" charset="0"/>
                <a:cs typeface="Times New Roman" pitchFamily="18" charset="0"/>
              </a:rPr>
              <a:t>Istituisce la </a:t>
            </a:r>
            <a:r>
              <a:rPr lang="it-IT" sz="2400" dirty="0">
                <a:latin typeface="Times New Roman" pitchFamily="18" charset="0"/>
                <a:cs typeface="Times New Roman" pitchFamily="18" charset="0"/>
              </a:rPr>
              <a:t>ex-Commissione per la vigilanza ed il controllo sul doping e per la tutela della salute nelle attività sportive (CVD), </a:t>
            </a:r>
            <a:r>
              <a:rPr lang="it-IT" sz="2400" b="1" dirty="0">
                <a:latin typeface="Times New Roman" pitchFamily="18" charset="0"/>
                <a:cs typeface="Times New Roman" pitchFamily="18" charset="0"/>
              </a:rPr>
              <a:t>ora denominata Sezione per la vigilanza ed il controllo sul doping (SVD)</a:t>
            </a:r>
          </a:p>
        </p:txBody>
      </p:sp>
      <p:sp>
        <p:nvSpPr>
          <p:cNvPr id="6" name="Text Box 46"/>
          <p:cNvSpPr txBox="1">
            <a:spLocks noChangeArrowheads="1"/>
          </p:cNvSpPr>
          <p:nvPr/>
        </p:nvSpPr>
        <p:spPr bwMode="auto">
          <a:xfrm>
            <a:off x="1136650" y="3494808"/>
            <a:ext cx="8281987" cy="685425"/>
          </a:xfrm>
          <a:prstGeom prst="rect">
            <a:avLst/>
          </a:prstGeom>
          <a:solidFill>
            <a:srgbClr val="FFFF00"/>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it-IT"/>
            </a:defPPr>
            <a:lvl1pPr algn="ctr" eaLnBrk="0" hangingPunct="0">
              <a:defRPr sz="1600" b="1">
                <a:latin typeface="Times New Roman" pitchFamily="18" charset="0"/>
                <a:cs typeface="Times New Roman" pitchFamily="18" charset="0"/>
              </a:defRPr>
            </a:lvl1pPr>
          </a:lstStyle>
          <a:p>
            <a:pPr fontAlgn="auto">
              <a:spcBef>
                <a:spcPts val="0"/>
              </a:spcBef>
              <a:spcAft>
                <a:spcPts val="0"/>
              </a:spcAft>
              <a:defRPr/>
            </a:pPr>
            <a:r>
              <a:rPr lang="it-IT" sz="1800" dirty="0" smtClean="0"/>
              <a:t>NOMINA  </a:t>
            </a:r>
            <a:r>
              <a:rPr lang="it-IT" sz="1800" dirty="0"/>
              <a:t>DI UN </a:t>
            </a:r>
            <a:r>
              <a:rPr lang="it-IT" sz="1800" dirty="0">
                <a:solidFill>
                  <a:srgbClr val="C00000"/>
                </a:solidFill>
              </a:rPr>
              <a:t>UFFICIALE </a:t>
            </a:r>
            <a:r>
              <a:rPr lang="it-IT" sz="1800" dirty="0" smtClean="0">
                <a:solidFill>
                  <a:srgbClr val="C00000"/>
                </a:solidFill>
              </a:rPr>
              <a:t>di P.G. dei NAS </a:t>
            </a:r>
            <a:r>
              <a:rPr lang="it-IT" sz="1800" dirty="0">
                <a:solidFill>
                  <a:srgbClr val="C00000"/>
                </a:solidFill>
              </a:rPr>
              <a:t>NELLA </a:t>
            </a:r>
            <a:r>
              <a:rPr lang="it-IT" sz="1800" dirty="0" err="1" smtClean="0">
                <a:solidFill>
                  <a:srgbClr val="C00000"/>
                </a:solidFill>
              </a:rPr>
              <a:t>S.V.D</a:t>
            </a:r>
            <a:r>
              <a:rPr lang="it-IT" sz="1800" dirty="0" err="1" smtClean="0"/>
              <a:t>.</a:t>
            </a:r>
            <a:endParaRPr lang="it-IT" sz="1800" dirty="0"/>
          </a:p>
        </p:txBody>
      </p:sp>
      <p:sp>
        <p:nvSpPr>
          <p:cNvPr id="7" name="Text Box 46"/>
          <p:cNvSpPr txBox="1">
            <a:spLocks noChangeArrowheads="1"/>
          </p:cNvSpPr>
          <p:nvPr/>
        </p:nvSpPr>
        <p:spPr bwMode="auto">
          <a:xfrm>
            <a:off x="1136651" y="4877879"/>
            <a:ext cx="8281987" cy="1085095"/>
          </a:xfrm>
          <a:prstGeom prst="rect">
            <a:avLst/>
          </a:prstGeom>
          <a:solidFill>
            <a:srgbClr val="FFFF00"/>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0" fontAlgn="auto" hangingPunct="0">
              <a:spcBef>
                <a:spcPts val="0"/>
              </a:spcBef>
              <a:spcAft>
                <a:spcPts val="0"/>
              </a:spcAft>
              <a:defRPr/>
            </a:pPr>
            <a:r>
              <a:rPr lang="it-IT" sz="1600" b="1" dirty="0">
                <a:latin typeface="Times New Roman" pitchFamily="18" charset="0"/>
                <a:cs typeface="Times New Roman" pitchFamily="18" charset="0"/>
              </a:rPr>
              <a:t>RICONOSCIMENTO GIURIDICO DELLA QUALIFICA DI </a:t>
            </a:r>
          </a:p>
          <a:p>
            <a:pPr algn="ctr" fontAlgn="auto">
              <a:spcBef>
                <a:spcPts val="0"/>
              </a:spcBef>
              <a:spcAft>
                <a:spcPts val="0"/>
              </a:spcAft>
              <a:defRPr/>
            </a:pPr>
            <a:r>
              <a:rPr lang="it-IT" sz="1600" b="1" dirty="0">
                <a:solidFill>
                  <a:srgbClr val="C00000"/>
                </a:solidFill>
                <a:latin typeface="Times New Roman" pitchFamily="18" charset="0"/>
                <a:cs typeface="Times New Roman" pitchFamily="18" charset="0"/>
              </a:rPr>
              <a:t>“ISPETTORE INVESTIGATIVO ANTIDOPING” </a:t>
            </a:r>
            <a:r>
              <a:rPr lang="it-IT" sz="1600" b="1" dirty="0">
                <a:latin typeface="Times New Roman" pitchFamily="18" charset="0"/>
                <a:cs typeface="Times New Roman" pitchFamily="18" charset="0"/>
              </a:rPr>
              <a:t>E “NORME PROCEDURALI PER I CONTROLLI ANTI-DOPING”</a:t>
            </a:r>
          </a:p>
        </p:txBody>
      </p:sp>
      <p:sp>
        <p:nvSpPr>
          <p:cNvPr id="150542" name="Ovale 23"/>
          <p:cNvSpPr>
            <a:spLocks noChangeArrowheads="1"/>
          </p:cNvSpPr>
          <p:nvPr/>
        </p:nvSpPr>
        <p:spPr bwMode="auto">
          <a:xfrm>
            <a:off x="2486819" y="4302126"/>
            <a:ext cx="5580725" cy="576263"/>
          </a:xfrm>
          <a:prstGeom prst="ellipse">
            <a:avLst/>
          </a:prstGeom>
          <a:solidFill>
            <a:srgbClr val="FFFFFF"/>
          </a:solidFill>
          <a:ln w="57150" algn="ctr">
            <a:solidFill>
              <a:srgbClr val="FF0000"/>
            </a:solidFill>
            <a:round/>
            <a:headEnd/>
            <a:tailEnd/>
          </a:ln>
        </p:spPr>
        <p:txBody>
          <a:bodyPr/>
          <a:lstStyle/>
          <a:p>
            <a:pPr algn="ctr" eaLnBrk="0" hangingPunct="0"/>
            <a:r>
              <a:rPr lang="it-IT" sz="1900" b="1">
                <a:latin typeface="Times New Roman" pitchFamily="18" charset="0"/>
                <a:cs typeface="Times New Roman" pitchFamily="18" charset="0"/>
              </a:rPr>
              <a:t>D.M. Salute 14 febbraio 2012</a:t>
            </a:r>
          </a:p>
        </p:txBody>
      </p:sp>
      <p:sp>
        <p:nvSpPr>
          <p:cNvPr id="150543" name="Ovale 23"/>
          <p:cNvSpPr>
            <a:spLocks noChangeArrowheads="1"/>
          </p:cNvSpPr>
          <p:nvPr/>
        </p:nvSpPr>
        <p:spPr bwMode="auto">
          <a:xfrm>
            <a:off x="2486819" y="3140076"/>
            <a:ext cx="5580725" cy="576263"/>
          </a:xfrm>
          <a:prstGeom prst="ellipse">
            <a:avLst/>
          </a:prstGeom>
          <a:solidFill>
            <a:srgbClr val="FFFFFF"/>
          </a:solidFill>
          <a:ln w="57150" algn="ctr">
            <a:solidFill>
              <a:srgbClr val="FF0000"/>
            </a:solidFill>
            <a:round/>
            <a:headEnd/>
            <a:tailEnd/>
          </a:ln>
        </p:spPr>
        <p:txBody>
          <a:bodyPr/>
          <a:lstStyle/>
          <a:p>
            <a:pPr algn="ctr" eaLnBrk="0" hangingPunct="0"/>
            <a:r>
              <a:rPr lang="it-IT" sz="1900" b="1" dirty="0">
                <a:latin typeface="Times New Roman" pitchFamily="18" charset="0"/>
                <a:cs typeface="Times New Roman" pitchFamily="18" charset="0"/>
              </a:rPr>
              <a:t>D.M. Salute 10 marzo 2011</a:t>
            </a:r>
          </a:p>
        </p:txBody>
      </p:sp>
      <p:pic>
        <p:nvPicPr>
          <p:cNvPr id="10" name="Picture 2" descr="C:\ComandoTutela Salute marzo 2007\Ufficio Stampa\Foto istituzionali\foto attività NAS (DP)\Foto servizio superquark\DSC_0108.JPG"/>
          <p:cNvPicPr>
            <a:picLocks noChangeAspect="1" noChangeArrowheads="1"/>
          </p:cNvPicPr>
          <p:nvPr/>
        </p:nvPicPr>
        <p:blipFill>
          <a:blip r:embed="rId3" cstate="print"/>
          <a:srcRect/>
          <a:stretch>
            <a:fillRect/>
          </a:stretch>
        </p:blipFill>
        <p:spPr bwMode="auto">
          <a:xfrm>
            <a:off x="890680" y="5652628"/>
            <a:ext cx="1787554" cy="11967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2" name="Picture 3" descr="C:\ComandoTutela Salute marzo 2007\Ufficio Stampa\Foto istituzionali\foto corso nas e FLEP\FOTO FLEP\DSC_0025.jpg"/>
          <p:cNvPicPr>
            <a:picLocks noChangeAspect="1" noChangeArrowheads="1"/>
          </p:cNvPicPr>
          <p:nvPr/>
        </p:nvPicPr>
        <p:blipFill>
          <a:blip r:embed="rId4" cstate="print"/>
          <a:srcRect t="63424" r="52755"/>
          <a:stretch>
            <a:fillRect/>
          </a:stretch>
        </p:blipFill>
        <p:spPr bwMode="auto">
          <a:xfrm>
            <a:off x="7846081" y="5696910"/>
            <a:ext cx="2022347" cy="11081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2" descr="http://t2.gstatic.com/images?q=tbn:ANd9GcSlbS3NH6H-lZoRuBdpJ6YOj4vRtX_Mg5lBJbSXYKZSztHMB3oLBw"/>
          <p:cNvPicPr>
            <a:picLocks noChangeAspect="1" noChangeArrowheads="1"/>
          </p:cNvPicPr>
          <p:nvPr/>
        </p:nvPicPr>
        <p:blipFill>
          <a:blip r:embed="rId5" cstate="print"/>
          <a:srcRect/>
          <a:stretch>
            <a:fillRect/>
          </a:stretch>
        </p:blipFill>
        <p:spPr bwMode="auto">
          <a:xfrm>
            <a:off x="386921" y="3571877"/>
            <a:ext cx="1420549" cy="14973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Ovale 23"/>
          <p:cNvSpPr>
            <a:spLocks noChangeArrowheads="1"/>
          </p:cNvSpPr>
          <p:nvPr/>
        </p:nvSpPr>
        <p:spPr bwMode="auto">
          <a:xfrm>
            <a:off x="2612740" y="1052736"/>
            <a:ext cx="5580725" cy="576263"/>
          </a:xfrm>
          <a:prstGeom prst="ellipse">
            <a:avLst/>
          </a:prstGeom>
          <a:solidFill>
            <a:srgbClr val="FFFFFF"/>
          </a:solidFill>
          <a:ln w="57150" algn="ctr">
            <a:solidFill>
              <a:srgbClr val="FF0000"/>
            </a:solidFill>
            <a:round/>
            <a:headEnd/>
            <a:tailEnd/>
          </a:ln>
        </p:spPr>
        <p:txBody>
          <a:bodyPr/>
          <a:lstStyle/>
          <a:p>
            <a:pPr algn="ctr" eaLnBrk="0" hangingPunct="0"/>
            <a:r>
              <a:rPr lang="it-IT" sz="1900" b="1" dirty="0" smtClean="0">
                <a:latin typeface="Times New Roman" pitchFamily="18" charset="0"/>
                <a:cs typeface="Times New Roman" pitchFamily="18" charset="0"/>
              </a:rPr>
              <a:t>L. 14 dicembre 2000, n. 376</a:t>
            </a:r>
            <a:endParaRPr lang="it-IT" sz="1900" b="1" dirty="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1388604" y="404664"/>
            <a:ext cx="8280920" cy="8217634"/>
          </a:xfrm>
          <a:prstGeom prst="rect">
            <a:avLst/>
          </a:prstGeom>
          <a:noFill/>
        </p:spPr>
        <p:txBody>
          <a:bodyPr wrap="square" lIns="91440" tIns="45720" rIns="91440" bIns="45720">
            <a:spAutoFit/>
          </a:bodyPr>
          <a:lstStyle/>
          <a:p>
            <a:pPr algn="ctr"/>
            <a:endParaRPr lang="it-IT" sz="2800" dirty="0" smtClean="0">
              <a:ln w="18415" cmpd="sng">
                <a:solidFill>
                  <a:schemeClr val="tx1"/>
                </a:solidFill>
                <a:prstDash val="solid"/>
              </a:ln>
              <a:solidFill>
                <a:srgbClr val="FF0000"/>
              </a:solidFill>
              <a:effectLst>
                <a:outerShdw blurRad="63500" dir="3600000" algn="tl" rotWithShape="0">
                  <a:srgbClr val="000000">
                    <a:alpha val="70000"/>
                  </a:srgbClr>
                </a:outerShdw>
              </a:effectLst>
            </a:endParaRPr>
          </a:p>
          <a:p>
            <a:pPr algn="just"/>
            <a:endParaRPr lang="it-IT" sz="2000" dirty="0" smtClean="0">
              <a:ln w="18415" cmpd="sng">
                <a:solidFill>
                  <a:schemeClr val="tx1"/>
                </a:solidFill>
                <a:prstDash val="solid"/>
              </a:ln>
              <a:solidFill>
                <a:srgbClr val="002060"/>
              </a:solidFill>
              <a:effectLst>
                <a:outerShdw blurRad="63500" dir="3600000" algn="tl" rotWithShape="0">
                  <a:srgbClr val="000000">
                    <a:alpha val="70000"/>
                  </a:srgbClr>
                </a:outerShdw>
              </a:effectLst>
            </a:endParaRPr>
          </a:p>
          <a:p>
            <a:pPr algn="just"/>
            <a:endParaRPr lang="it-IT" sz="2000" dirty="0" smtClean="0">
              <a:ln w="18415" cmpd="sng">
                <a:solidFill>
                  <a:schemeClr val="tx1"/>
                </a:solidFill>
                <a:prstDash val="solid"/>
              </a:ln>
              <a:solidFill>
                <a:srgbClr val="002060"/>
              </a:solidFill>
              <a:effectLst>
                <a:outerShdw blurRad="63500" dir="3600000" algn="tl" rotWithShape="0">
                  <a:srgbClr val="000000">
                    <a:alpha val="70000"/>
                  </a:srgbClr>
                </a:outerShdw>
              </a:effectLst>
            </a:endParaRPr>
          </a:p>
          <a:p>
            <a:pPr algn="just"/>
            <a:r>
              <a:rPr lang="it-IT" sz="20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t>
            </a:r>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Art. 1 - Campo di applicazione</a:t>
            </a:r>
          </a:p>
          <a:p>
            <a:pPr algn="just"/>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Art. 2 - </a:t>
            </a:r>
            <a:r>
              <a:rPr lang="it-IT" sz="2800" dirty="0" err="1" smtClean="0">
                <a:ln w="18415" cmpd="sng">
                  <a:solidFill>
                    <a:schemeClr val="tx1"/>
                  </a:solidFill>
                  <a:prstDash val="solid"/>
                </a:ln>
                <a:solidFill>
                  <a:srgbClr val="002060"/>
                </a:solidFill>
                <a:effectLst>
                  <a:outerShdw blurRad="63500" dir="3600000" algn="tl" rotWithShape="0">
                    <a:srgbClr val="000000">
                      <a:alpha val="70000"/>
                    </a:srgbClr>
                  </a:outerShdw>
                </a:effectLst>
              </a:rPr>
              <a:t>Modalita'</a:t>
            </a:r>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organizzative</a:t>
            </a:r>
          </a:p>
          <a:p>
            <a:pPr algn="just"/>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Art. 3 - Scelta degli eventi e dei soggetti</a:t>
            </a:r>
          </a:p>
          <a:p>
            <a:pPr algn="just"/>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Art. 4 - </a:t>
            </a:r>
            <a:r>
              <a:rPr lang="it-IT" sz="2800" dirty="0" err="1" smtClean="0">
                <a:ln w="18415" cmpd="sng">
                  <a:solidFill>
                    <a:schemeClr val="tx1"/>
                  </a:solidFill>
                  <a:prstDash val="solid"/>
                </a:ln>
                <a:solidFill>
                  <a:srgbClr val="002060"/>
                </a:solidFill>
                <a:effectLst>
                  <a:outerShdw blurRad="63500" dir="3600000" algn="tl" rotWithShape="0">
                    <a:srgbClr val="000000">
                      <a:alpha val="70000"/>
                    </a:srgbClr>
                  </a:outerShdw>
                </a:effectLst>
              </a:rPr>
              <a:t>Modalita'</a:t>
            </a:r>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di esecuzione di prelievi anti-doping</a:t>
            </a:r>
          </a:p>
          <a:p>
            <a:pPr algn="just"/>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Art. 5 - </a:t>
            </a:r>
            <a:r>
              <a:rPr lang="it-IT" sz="2800" dirty="0" err="1" smtClean="0">
                <a:ln w="18415" cmpd="sng">
                  <a:solidFill>
                    <a:schemeClr val="tx1"/>
                  </a:solidFill>
                  <a:prstDash val="solid"/>
                </a:ln>
                <a:solidFill>
                  <a:srgbClr val="002060"/>
                </a:solidFill>
                <a:effectLst>
                  <a:outerShdw blurRad="63500" dir="3600000" algn="tl" rotWithShape="0">
                    <a:srgbClr val="000000">
                      <a:alpha val="70000"/>
                    </a:srgbClr>
                  </a:outerShdw>
                </a:effectLst>
              </a:rPr>
              <a:t>Modalita'</a:t>
            </a:r>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di raccolta dei campioni di urine</a:t>
            </a:r>
          </a:p>
          <a:p>
            <a:pPr algn="just"/>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Art. 6 - Verbale di prelievo</a:t>
            </a:r>
          </a:p>
          <a:p>
            <a:pPr algn="just"/>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Art. 7 - Analisi di laboratorio</a:t>
            </a:r>
          </a:p>
          <a:p>
            <a:pPr algn="just"/>
            <a:r>
              <a:rPr lang="it-IT" sz="28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Art. 8 - Abrogazioni</a:t>
            </a:r>
          </a:p>
          <a:p>
            <a:pPr algn="just"/>
            <a:r>
              <a:rPr lang="it-IT" sz="20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t>
            </a:r>
          </a:p>
          <a:p>
            <a:pPr algn="just"/>
            <a:r>
              <a:rPr lang="it-IT" sz="20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t>
            </a:r>
          </a:p>
          <a:p>
            <a:pPr algn="just"/>
            <a:r>
              <a:rPr lang="it-IT" sz="20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t>
            </a:r>
          </a:p>
          <a:p>
            <a:pPr algn="just"/>
            <a:r>
              <a:rPr lang="it-IT" sz="2000" dirty="0" smtClean="0">
                <a:ln w="18415" cmpd="sng">
                  <a:solidFill>
                    <a:schemeClr val="tx1"/>
                  </a:solidFill>
                  <a:prstDash val="solid"/>
                </a:ln>
                <a:solidFill>
                  <a:srgbClr val="002060"/>
                </a:solidFill>
                <a:effectLst>
                  <a:outerShdw blurRad="63500" dir="3600000" algn="tl" rotWithShape="0">
                    <a:srgbClr val="000000">
                      <a:alpha val="70000"/>
                    </a:srgbClr>
                  </a:outerShdw>
                </a:effectLst>
              </a:rPr>
              <a:t>                        </a:t>
            </a:r>
          </a:p>
          <a:p>
            <a:pPr algn="just"/>
            <a:endParaRPr lang="it-IT" sz="3600" dirty="0" smtClean="0">
              <a:ln w="18415" cmpd="sng">
                <a:solidFill>
                  <a:schemeClr val="tx1"/>
                </a:solidFill>
                <a:prstDash val="solid"/>
              </a:ln>
              <a:solidFill>
                <a:srgbClr val="FF0000"/>
              </a:solidFill>
              <a:effectLst>
                <a:outerShdw blurRad="63500" dir="3600000" algn="tl" rotWithShape="0">
                  <a:srgbClr val="000000">
                    <a:alpha val="70000"/>
                  </a:srgbClr>
                </a:outerShdw>
              </a:effectLst>
            </a:endParaRPr>
          </a:p>
          <a:p>
            <a:pPr algn="ctr"/>
            <a:endParaRPr lang="it-IT" sz="3600" dirty="0" smtClean="0">
              <a:ln w="18415" cmpd="sng">
                <a:solidFill>
                  <a:schemeClr val="tx1"/>
                </a:solidFill>
                <a:prstDash val="solid"/>
              </a:ln>
              <a:solidFill>
                <a:srgbClr val="FF0000"/>
              </a:solidFill>
              <a:effectLst>
                <a:outerShdw blurRad="63500" dir="3600000" algn="tl" rotWithShape="0">
                  <a:srgbClr val="000000">
                    <a:alpha val="70000"/>
                  </a:srgbClr>
                </a:outerShdw>
              </a:effectLst>
            </a:endParaRPr>
          </a:p>
          <a:p>
            <a:pPr algn="just"/>
            <a:endParaRPr lang="it-IT" sz="2000" dirty="0" smtClean="0">
              <a:ln w="18415" cmpd="sng">
                <a:solidFill>
                  <a:schemeClr val="tx1"/>
                </a:solidFill>
                <a:prstDash val="solid"/>
              </a:ln>
              <a:solidFill>
                <a:srgbClr val="FF0000"/>
              </a:solidFill>
              <a:effectLst>
                <a:outerShdw blurRad="63500" dir="3600000" algn="tl" rotWithShape="0">
                  <a:srgbClr val="000000">
                    <a:alpha val="70000"/>
                  </a:srgbClr>
                </a:outerShdw>
              </a:effectLst>
            </a:endParaRPr>
          </a:p>
          <a:p>
            <a:pPr algn="ctr"/>
            <a:endParaRPr lang="it-IT" sz="3600" dirty="0">
              <a:ln w="18415" cmpd="sng">
                <a:solidFill>
                  <a:schemeClr val="tx1"/>
                </a:solidFill>
                <a:prstDash val="solid"/>
              </a:ln>
              <a:solidFill>
                <a:srgbClr val="FF0000"/>
              </a:solidFill>
              <a:effectLst>
                <a:outerShdw blurRad="63500" dir="3600000" algn="tl" rotWithShape="0">
                  <a:srgbClr val="000000">
                    <a:alpha val="70000"/>
                  </a:srgbClr>
                </a:outerShdw>
              </a:effectLst>
            </a:endParaRPr>
          </a:p>
        </p:txBody>
      </p:sp>
      <p:pic>
        <p:nvPicPr>
          <p:cNvPr id="115714" name="Picture 2" descr="http://www.gazzettaufficiale.it/resources/img/logo.png"/>
          <p:cNvPicPr>
            <a:picLocks noChangeAspect="1" noChangeArrowheads="1"/>
          </p:cNvPicPr>
          <p:nvPr/>
        </p:nvPicPr>
        <p:blipFill>
          <a:blip r:embed="rId3" cstate="print"/>
          <a:srcRect/>
          <a:stretch>
            <a:fillRect/>
          </a:stretch>
        </p:blipFill>
        <p:spPr bwMode="auto">
          <a:xfrm>
            <a:off x="884548" y="224644"/>
            <a:ext cx="6696075" cy="1171575"/>
          </a:xfrm>
          <a:prstGeom prst="rect">
            <a:avLst/>
          </a:prstGeom>
          <a:noFill/>
        </p:spPr>
      </p:pic>
      <p:pic>
        <p:nvPicPr>
          <p:cNvPr id="115716" name="Picture 4" descr="http://images2.gazzettaobjects.it/methode_image/2016/03/04/Varie/Foto%20Varie%20-%20Trattate/CctM9SXXEAAMz8q%20(4)-kSx-U140888459985p8F-350x467@Gazzetta-Web_articolo.jpg?v=201603041842"/>
          <p:cNvPicPr>
            <a:picLocks noChangeAspect="1" noChangeArrowheads="1"/>
          </p:cNvPicPr>
          <p:nvPr/>
        </p:nvPicPr>
        <p:blipFill>
          <a:blip r:embed="rId4" cstate="print"/>
          <a:srcRect/>
          <a:stretch>
            <a:fillRect/>
          </a:stretch>
        </p:blipFill>
        <p:spPr bwMode="auto">
          <a:xfrm>
            <a:off x="8049344" y="224644"/>
            <a:ext cx="1622023" cy="2160240"/>
          </a:xfrm>
          <a:prstGeom prst="rect">
            <a:avLst/>
          </a:prstGeom>
          <a:noFill/>
        </p:spPr>
      </p:pic>
      <p:pic>
        <p:nvPicPr>
          <p:cNvPr id="115718" name="Picture 6" descr="http://images.sportal.it/provette_1020671sportal_news.jpg"/>
          <p:cNvPicPr>
            <a:picLocks noChangeAspect="1" noChangeArrowheads="1"/>
          </p:cNvPicPr>
          <p:nvPr/>
        </p:nvPicPr>
        <p:blipFill>
          <a:blip r:embed="rId5" cstate="print"/>
          <a:srcRect/>
          <a:stretch>
            <a:fillRect/>
          </a:stretch>
        </p:blipFill>
        <p:spPr bwMode="auto">
          <a:xfrm>
            <a:off x="6069124" y="4437112"/>
            <a:ext cx="3512840" cy="1970438"/>
          </a:xfrm>
          <a:prstGeom prst="rect">
            <a:avLst/>
          </a:prstGeom>
          <a:noFill/>
        </p:spPr>
      </p:pic>
    </p:spTree>
    <p:extLst>
      <p:ext uri="{BB962C8B-B14F-4D97-AF65-F5344CB8AC3E}">
        <p14:creationId xmlns="" xmlns:p14="http://schemas.microsoft.com/office/powerpoint/2010/main" val="1776710335"/>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584730" y="242889"/>
            <a:ext cx="9083940" cy="6334125"/>
            <a:chOff x="368" y="153"/>
            <a:chExt cx="5723" cy="3990"/>
          </a:xfrm>
        </p:grpSpPr>
        <p:sp>
          <p:nvSpPr>
            <p:cNvPr id="16" name="Rectangle 3"/>
            <p:cNvSpPr>
              <a:spLocks noChangeArrowheads="1"/>
            </p:cNvSpPr>
            <p:nvPr/>
          </p:nvSpPr>
          <p:spPr bwMode="auto">
            <a:xfrm>
              <a:off x="774" y="153"/>
              <a:ext cx="5262" cy="330"/>
            </a:xfrm>
            <a:prstGeom prst="rect">
              <a:avLst/>
            </a:prstGeom>
            <a:solidFill>
              <a:srgbClr val="FFFFFF"/>
            </a:solidFill>
            <a:ln w="12700" algn="ctr">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2800" b="1" dirty="0">
                  <a:solidFill>
                    <a:srgbClr val="0000CC"/>
                  </a:solidFill>
                  <a:latin typeface="Times New Roman" pitchFamily="18" charset="0"/>
                  <a:cs typeface="Times New Roman" pitchFamily="18" charset="0"/>
                </a:rPr>
                <a:t>TUTELA DELLA SALUTE PUBBLICA</a:t>
              </a:r>
            </a:p>
          </p:txBody>
        </p:sp>
        <p:sp>
          <p:nvSpPr>
            <p:cNvPr id="17" name="Oval 4"/>
            <p:cNvSpPr>
              <a:spLocks noChangeArrowheads="1"/>
            </p:cNvSpPr>
            <p:nvPr/>
          </p:nvSpPr>
          <p:spPr bwMode="auto">
            <a:xfrm>
              <a:off x="2388" y="662"/>
              <a:ext cx="1960" cy="998"/>
            </a:xfrm>
            <a:prstGeom prst="ellipse">
              <a:avLst/>
            </a:prstGeom>
            <a:solidFill>
              <a:schemeClr val="hlink"/>
            </a:solidFill>
            <a:ln w="57150">
              <a:solidFill>
                <a:srgbClr val="FFFF00"/>
              </a:solidFill>
              <a:round/>
              <a:headEnd/>
              <a:tailEnd/>
            </a:ln>
          </p:spPr>
          <p:txBody>
            <a:bodyPr wrap="none" anchor="ctr"/>
            <a:lstStyle/>
            <a:p>
              <a:pPr algn="ctr" fontAlgn="auto">
                <a:spcBef>
                  <a:spcPts val="0"/>
                </a:spcBef>
                <a:spcAft>
                  <a:spcPts val="0"/>
                </a:spcAft>
                <a:defRPr/>
              </a:pPr>
              <a:r>
                <a:rPr lang="it-IT" sz="3200" b="1" dirty="0">
                  <a:solidFill>
                    <a:srgbClr val="FFFFFF"/>
                  </a:solidFill>
                  <a:effectLst>
                    <a:outerShdw blurRad="38100" dist="38100" dir="2700000" algn="tl">
                      <a:srgbClr val="000000"/>
                    </a:outerShdw>
                  </a:effectLst>
                  <a:latin typeface="Times New Roman" pitchFamily="18" charset="0"/>
                  <a:cs typeface="Times New Roman" pitchFamily="18" charset="0"/>
                </a:rPr>
                <a:t>SICUREZZA</a:t>
              </a:r>
            </a:p>
          </p:txBody>
        </p:sp>
        <p:sp>
          <p:nvSpPr>
            <p:cNvPr id="19" name="AutoShape 27"/>
            <p:cNvSpPr>
              <a:spLocks noChangeArrowheads="1"/>
            </p:cNvSpPr>
            <p:nvPr/>
          </p:nvSpPr>
          <p:spPr bwMode="auto">
            <a:xfrm rot="5400000">
              <a:off x="4979" y="505"/>
              <a:ext cx="728" cy="1497"/>
            </a:xfrm>
            <a:prstGeom prst="roundRect">
              <a:avLst>
                <a:gd name="adj" fmla="val 16667"/>
              </a:avLst>
            </a:prstGeom>
            <a:solidFill>
              <a:srgbClr val="FFFFFF"/>
            </a:solidFill>
            <a:ln w="12700" algn="ctr">
              <a:solidFill>
                <a:srgbClr val="FF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anchor="ctr"/>
            <a:lstStyle/>
            <a:p>
              <a:pPr algn="ctr" fontAlgn="auto">
                <a:spcBef>
                  <a:spcPts val="0"/>
                </a:spcBef>
                <a:spcAft>
                  <a:spcPts val="0"/>
                </a:spcAft>
                <a:defRPr/>
              </a:pPr>
              <a:r>
                <a:rPr lang="it-IT" sz="2400" b="1">
                  <a:solidFill>
                    <a:srgbClr val="0000CC"/>
                  </a:solidFill>
                  <a:latin typeface="Times New Roman" pitchFamily="18" charset="0"/>
                  <a:cs typeface="Times New Roman" pitchFamily="18" charset="0"/>
                </a:rPr>
                <a:t>LUOGHI </a:t>
              </a:r>
            </a:p>
            <a:p>
              <a:pPr algn="ctr" fontAlgn="auto">
                <a:spcBef>
                  <a:spcPts val="0"/>
                </a:spcBef>
                <a:spcAft>
                  <a:spcPts val="0"/>
                </a:spcAft>
                <a:defRPr/>
              </a:pPr>
              <a:r>
                <a:rPr lang="it-IT" sz="2400" b="1">
                  <a:solidFill>
                    <a:srgbClr val="0000CC"/>
                  </a:solidFill>
                  <a:latin typeface="Times New Roman" pitchFamily="18" charset="0"/>
                  <a:cs typeface="Times New Roman" pitchFamily="18" charset="0"/>
                </a:rPr>
                <a:t>DI LAVORO</a:t>
              </a:r>
            </a:p>
          </p:txBody>
        </p:sp>
        <p:sp>
          <p:nvSpPr>
            <p:cNvPr id="52235" name="AutoShape 63"/>
            <p:cNvSpPr>
              <a:spLocks noChangeArrowheads="1"/>
            </p:cNvSpPr>
            <p:nvPr/>
          </p:nvSpPr>
          <p:spPr bwMode="auto">
            <a:xfrm>
              <a:off x="5252" y="1593"/>
              <a:ext cx="181" cy="317"/>
            </a:xfrm>
            <a:prstGeom prst="downArrow">
              <a:avLst>
                <a:gd name="adj1" fmla="val 50000"/>
                <a:gd name="adj2" fmla="val 43785"/>
              </a:avLst>
            </a:prstGeom>
            <a:solidFill>
              <a:schemeClr val="hlink"/>
            </a:solidFill>
            <a:ln w="9525">
              <a:solidFill>
                <a:schemeClr val="tx1"/>
              </a:solidFill>
              <a:miter lim="800000"/>
              <a:headEnd/>
              <a:tailEnd/>
            </a:ln>
          </p:spPr>
          <p:txBody>
            <a:bodyPr wrap="none" anchor="ctr"/>
            <a:lstStyle/>
            <a:p>
              <a:pPr algn="ctr"/>
              <a:endParaRPr lang="fr-FR" altLang="it-IT">
                <a:latin typeface="Times New Roman" pitchFamily="18" charset="0"/>
                <a:cs typeface="Times New Roman" pitchFamily="18" charset="0"/>
              </a:endParaRPr>
            </a:p>
          </p:txBody>
        </p:sp>
        <p:sp>
          <p:nvSpPr>
            <p:cNvPr id="21" name="Rectangle 64"/>
            <p:cNvSpPr>
              <a:spLocks noChangeArrowheads="1"/>
            </p:cNvSpPr>
            <p:nvPr/>
          </p:nvSpPr>
          <p:spPr bwMode="auto">
            <a:xfrm>
              <a:off x="4729" y="1956"/>
              <a:ext cx="1183" cy="233"/>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fontAlgn="auto">
                <a:spcBef>
                  <a:spcPts val="0"/>
                </a:spcBef>
                <a:spcAft>
                  <a:spcPts val="0"/>
                </a:spcAft>
                <a:defRPr/>
              </a:pPr>
              <a:r>
                <a:rPr lang="it-IT" b="1">
                  <a:solidFill>
                    <a:srgbClr val="0000CC"/>
                  </a:solidFill>
                  <a:latin typeface="Times New Roman" pitchFamily="18" charset="0"/>
                  <a:cs typeface="Times New Roman" pitchFamily="18" charset="0"/>
                </a:rPr>
                <a:t>PRESCRIZIONI</a:t>
              </a:r>
            </a:p>
          </p:txBody>
        </p:sp>
        <p:sp>
          <p:nvSpPr>
            <p:cNvPr id="23" name="AutoShape 25"/>
            <p:cNvSpPr>
              <a:spLocks noChangeArrowheads="1"/>
            </p:cNvSpPr>
            <p:nvPr/>
          </p:nvSpPr>
          <p:spPr bwMode="auto">
            <a:xfrm rot="5400000">
              <a:off x="914" y="518"/>
              <a:ext cx="799" cy="1497"/>
            </a:xfrm>
            <a:prstGeom prst="roundRect">
              <a:avLst>
                <a:gd name="adj" fmla="val 16667"/>
              </a:avLst>
            </a:prstGeom>
            <a:solidFill>
              <a:srgbClr val="FFFFFF"/>
            </a:solidFill>
            <a:ln w="12700">
              <a:solidFill>
                <a:srgbClr val="FF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anchor="ctr"/>
            <a:lstStyle/>
            <a:p>
              <a:pPr algn="ctr" fontAlgn="auto">
                <a:spcBef>
                  <a:spcPts val="0"/>
                </a:spcBef>
                <a:spcAft>
                  <a:spcPts val="0"/>
                </a:spcAft>
                <a:defRPr/>
              </a:pPr>
              <a:r>
                <a:rPr lang="it-IT" sz="2400" b="1">
                  <a:solidFill>
                    <a:srgbClr val="0000CC"/>
                  </a:solidFill>
                  <a:latin typeface="Times New Roman" pitchFamily="18" charset="0"/>
                  <a:cs typeface="Times New Roman" pitchFamily="18" charset="0"/>
                </a:rPr>
                <a:t>ALIMENTARE</a:t>
              </a:r>
            </a:p>
          </p:txBody>
        </p:sp>
        <p:grpSp>
          <p:nvGrpSpPr>
            <p:cNvPr id="3" name="Rectangle 61"/>
            <p:cNvGrpSpPr>
              <a:grpSpLocks/>
            </p:cNvGrpSpPr>
            <p:nvPr/>
          </p:nvGrpSpPr>
          <p:grpSpPr bwMode="auto">
            <a:xfrm>
              <a:off x="368" y="2043"/>
              <a:ext cx="1916" cy="330"/>
              <a:chOff x="352" y="2043"/>
              <a:chExt cx="1881" cy="330"/>
            </a:xfrm>
          </p:grpSpPr>
          <p:pic>
            <p:nvPicPr>
              <p:cNvPr id="52266" name="Rectangle 61"/>
              <p:cNvPicPr>
                <a:picLocks noChangeArrowheads="1"/>
              </p:cNvPicPr>
              <p:nvPr/>
            </p:nvPicPr>
            <p:blipFill>
              <a:blip r:embed="rId3" cstate="print"/>
              <a:srcRect/>
              <a:stretch>
                <a:fillRect/>
              </a:stretch>
            </p:blipFill>
            <p:spPr bwMode="auto">
              <a:xfrm>
                <a:off x="352" y="2043"/>
                <a:ext cx="1881" cy="330"/>
              </a:xfrm>
              <a:prstGeom prst="rect">
                <a:avLst/>
              </a:prstGeom>
              <a:noFill/>
              <a:ln w="9525">
                <a:noFill/>
                <a:miter lim="800000"/>
                <a:headEnd/>
                <a:tailEnd/>
              </a:ln>
            </p:spPr>
          </p:pic>
          <p:sp>
            <p:nvSpPr>
              <p:cNvPr id="52267" name="Text Box 18"/>
              <p:cNvSpPr txBox="1">
                <a:spLocks noChangeArrowheads="1"/>
              </p:cNvSpPr>
              <p:nvPr/>
            </p:nvSpPr>
            <p:spPr bwMode="auto">
              <a:xfrm>
                <a:off x="400" y="2082"/>
                <a:ext cx="1784" cy="213"/>
              </a:xfrm>
              <a:prstGeom prst="rect">
                <a:avLst/>
              </a:prstGeom>
              <a:noFill/>
              <a:ln w="9525">
                <a:noFill/>
                <a:miter lim="800000"/>
                <a:headEnd/>
                <a:tailEnd/>
              </a:ln>
            </p:spPr>
            <p:txBody>
              <a:bodyPr>
                <a:spAutoFit/>
              </a:bodyPr>
              <a:lstStyle/>
              <a:p>
                <a:pPr algn="ctr"/>
                <a:r>
                  <a:rPr lang="it-IT" altLang="it-IT" sz="1600" b="1">
                    <a:solidFill>
                      <a:srgbClr val="0000CC"/>
                    </a:solidFill>
                    <a:latin typeface="Times New Roman" pitchFamily="18" charset="0"/>
                    <a:cs typeface="Times New Roman" pitchFamily="18" charset="0"/>
                  </a:rPr>
                  <a:t>SALUBRITÀ ALIMENTI</a:t>
                </a:r>
              </a:p>
            </p:txBody>
          </p:sp>
        </p:grpSp>
        <p:sp>
          <p:nvSpPr>
            <p:cNvPr id="52243" name="AutoShape 62"/>
            <p:cNvSpPr>
              <a:spLocks noChangeArrowheads="1"/>
            </p:cNvSpPr>
            <p:nvPr/>
          </p:nvSpPr>
          <p:spPr bwMode="auto">
            <a:xfrm>
              <a:off x="1204" y="1661"/>
              <a:ext cx="181" cy="317"/>
            </a:xfrm>
            <a:prstGeom prst="downArrow">
              <a:avLst>
                <a:gd name="adj1" fmla="val 50000"/>
                <a:gd name="adj2" fmla="val 43785"/>
              </a:avLst>
            </a:prstGeom>
            <a:solidFill>
              <a:schemeClr val="hlink"/>
            </a:solidFill>
            <a:ln w="9525">
              <a:solidFill>
                <a:schemeClr val="tx1"/>
              </a:solidFill>
              <a:miter lim="800000"/>
              <a:headEnd/>
              <a:tailEnd/>
            </a:ln>
          </p:spPr>
          <p:txBody>
            <a:bodyPr wrap="none" anchor="ctr"/>
            <a:lstStyle/>
            <a:p>
              <a:pPr algn="ctr"/>
              <a:endParaRPr lang="fr-FR" altLang="it-IT">
                <a:latin typeface="Times New Roman" pitchFamily="18" charset="0"/>
                <a:cs typeface="Times New Roman" pitchFamily="18" charset="0"/>
              </a:endParaRPr>
            </a:p>
          </p:txBody>
        </p:sp>
        <p:sp>
          <p:nvSpPr>
            <p:cNvPr id="26" name="Rectangle 61"/>
            <p:cNvSpPr>
              <a:spLocks noChangeArrowheads="1"/>
            </p:cNvSpPr>
            <p:nvPr/>
          </p:nvSpPr>
          <p:spPr bwMode="auto">
            <a:xfrm>
              <a:off x="417" y="2422"/>
              <a:ext cx="1821" cy="233"/>
            </a:xfrm>
            <a:prstGeom prst="rect">
              <a:avLst/>
            </a:prstGeom>
            <a:solidFill>
              <a:srgbClr val="FFC000"/>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b="1" dirty="0">
                  <a:solidFill>
                    <a:srgbClr val="0000CC"/>
                  </a:solidFill>
                  <a:latin typeface="Times New Roman" pitchFamily="18" charset="0"/>
                  <a:cs typeface="Times New Roman" pitchFamily="18" charset="0"/>
                </a:rPr>
                <a:t>ANIMALI  DA REDDITO</a:t>
              </a:r>
            </a:p>
          </p:txBody>
        </p:sp>
        <p:sp>
          <p:nvSpPr>
            <p:cNvPr id="30" name="AutoShape 26"/>
            <p:cNvSpPr>
              <a:spLocks noChangeArrowheads="1"/>
            </p:cNvSpPr>
            <p:nvPr/>
          </p:nvSpPr>
          <p:spPr bwMode="auto">
            <a:xfrm rot="5400000">
              <a:off x="2998" y="1357"/>
              <a:ext cx="744" cy="1497"/>
            </a:xfrm>
            <a:prstGeom prst="roundRect">
              <a:avLst>
                <a:gd name="adj" fmla="val 16667"/>
              </a:avLst>
            </a:prstGeom>
            <a:solidFill>
              <a:srgbClr val="FFFFFF"/>
            </a:solidFill>
            <a:ln w="12700" algn="ctr">
              <a:solidFill>
                <a:srgbClr val="FF0000"/>
              </a:solid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anchor="ctr"/>
            <a:lstStyle/>
            <a:p>
              <a:pPr algn="ctr" fontAlgn="auto">
                <a:spcBef>
                  <a:spcPts val="0"/>
                </a:spcBef>
                <a:spcAft>
                  <a:spcPts val="0"/>
                </a:spcAft>
                <a:defRPr/>
              </a:pPr>
              <a:r>
                <a:rPr lang="it-IT" sz="2400" b="1">
                  <a:solidFill>
                    <a:srgbClr val="0000CC"/>
                  </a:solidFill>
                  <a:latin typeface="Times New Roman" pitchFamily="18" charset="0"/>
                  <a:cs typeface="Times New Roman" pitchFamily="18" charset="0"/>
                </a:rPr>
                <a:t>SANITARIA</a:t>
              </a:r>
            </a:p>
          </p:txBody>
        </p:sp>
        <p:sp>
          <p:nvSpPr>
            <p:cNvPr id="31" name="Rectangle 56"/>
            <p:cNvSpPr>
              <a:spLocks noChangeArrowheads="1"/>
            </p:cNvSpPr>
            <p:nvPr/>
          </p:nvSpPr>
          <p:spPr bwMode="auto">
            <a:xfrm>
              <a:off x="2323" y="2704"/>
              <a:ext cx="2318" cy="214"/>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1600" b="1" dirty="0">
                  <a:solidFill>
                    <a:srgbClr val="0000CC"/>
                  </a:solidFill>
                  <a:latin typeface="Times New Roman" pitchFamily="18" charset="0"/>
                  <a:cs typeface="Times New Roman" pitchFamily="18" charset="0"/>
                </a:rPr>
                <a:t>SANITÀ PUBBLICA E PRIVATA</a:t>
              </a:r>
            </a:p>
          </p:txBody>
        </p:sp>
        <p:sp>
          <p:nvSpPr>
            <p:cNvPr id="32" name="Rectangle 57"/>
            <p:cNvSpPr>
              <a:spLocks noChangeArrowheads="1"/>
            </p:cNvSpPr>
            <p:nvPr/>
          </p:nvSpPr>
          <p:spPr bwMode="auto">
            <a:xfrm>
              <a:off x="2326" y="3013"/>
              <a:ext cx="2314" cy="213"/>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1600" b="1">
                  <a:solidFill>
                    <a:srgbClr val="0000CC"/>
                  </a:solidFill>
                  <a:latin typeface="Times New Roman" pitchFamily="18" charset="0"/>
                  <a:cs typeface="Times New Roman" pitchFamily="18" charset="0"/>
                </a:rPr>
                <a:t>PROFESSIONI/ARTI SANITARIE</a:t>
              </a:r>
            </a:p>
          </p:txBody>
        </p:sp>
        <p:sp>
          <p:nvSpPr>
            <p:cNvPr id="33" name="Rectangle 58"/>
            <p:cNvSpPr>
              <a:spLocks noChangeArrowheads="1"/>
            </p:cNvSpPr>
            <p:nvPr/>
          </p:nvSpPr>
          <p:spPr bwMode="auto">
            <a:xfrm>
              <a:off x="2327" y="3315"/>
              <a:ext cx="2336" cy="214"/>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1600" b="1" dirty="0">
                  <a:solidFill>
                    <a:srgbClr val="0000CC"/>
                  </a:solidFill>
                  <a:latin typeface="Times New Roman" pitchFamily="18" charset="0"/>
                  <a:cs typeface="Times New Roman" pitchFamily="18" charset="0"/>
                </a:rPr>
                <a:t>FARMACEUTICA</a:t>
              </a:r>
            </a:p>
          </p:txBody>
        </p:sp>
        <p:sp>
          <p:nvSpPr>
            <p:cNvPr id="34" name="Rectangle 59"/>
            <p:cNvSpPr>
              <a:spLocks noChangeArrowheads="1"/>
            </p:cNvSpPr>
            <p:nvPr/>
          </p:nvSpPr>
          <p:spPr bwMode="auto">
            <a:xfrm>
              <a:off x="2327" y="3633"/>
              <a:ext cx="2359" cy="214"/>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1600" b="1" dirty="0">
                  <a:solidFill>
                    <a:srgbClr val="FF0000"/>
                  </a:solidFill>
                  <a:latin typeface="Times New Roman" pitchFamily="18" charset="0"/>
                  <a:cs typeface="Times New Roman" pitchFamily="18" charset="0"/>
                </a:rPr>
                <a:t>ANTIDOPING</a:t>
              </a:r>
            </a:p>
          </p:txBody>
        </p:sp>
        <p:sp>
          <p:nvSpPr>
            <p:cNvPr id="52262" name="AutoShape 60"/>
            <p:cNvSpPr>
              <a:spLocks noChangeArrowheads="1"/>
            </p:cNvSpPr>
            <p:nvPr/>
          </p:nvSpPr>
          <p:spPr bwMode="auto">
            <a:xfrm>
              <a:off x="3301" y="2500"/>
              <a:ext cx="159" cy="182"/>
            </a:xfrm>
            <a:prstGeom prst="downArrow">
              <a:avLst>
                <a:gd name="adj1" fmla="val 50000"/>
                <a:gd name="adj2" fmla="val 28616"/>
              </a:avLst>
            </a:prstGeom>
            <a:solidFill>
              <a:schemeClr val="hlink"/>
            </a:solidFill>
            <a:ln w="9525">
              <a:solidFill>
                <a:schemeClr val="tx1"/>
              </a:solidFill>
              <a:miter lim="800000"/>
              <a:headEnd/>
              <a:tailEnd/>
            </a:ln>
          </p:spPr>
          <p:txBody>
            <a:bodyPr wrap="none" anchor="ctr"/>
            <a:lstStyle/>
            <a:p>
              <a:pPr algn="ctr"/>
              <a:endParaRPr lang="fr-FR" altLang="it-IT">
                <a:latin typeface="Times New Roman" pitchFamily="18" charset="0"/>
                <a:cs typeface="Times New Roman" pitchFamily="18" charset="0"/>
              </a:endParaRPr>
            </a:p>
          </p:txBody>
        </p:sp>
        <p:sp>
          <p:nvSpPr>
            <p:cNvPr id="29" name="Rectangle 56"/>
            <p:cNvSpPr>
              <a:spLocks noChangeArrowheads="1"/>
            </p:cNvSpPr>
            <p:nvPr/>
          </p:nvSpPr>
          <p:spPr bwMode="auto">
            <a:xfrm>
              <a:off x="2304" y="3929"/>
              <a:ext cx="2382" cy="214"/>
            </a:xfrm>
            <a:prstGeom prst="rect">
              <a:avLst/>
            </a:prstGeom>
            <a:solidFill>
              <a:srgbClr val="FFC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1600" b="1">
                  <a:solidFill>
                    <a:srgbClr val="0000CC"/>
                  </a:solidFill>
                  <a:latin typeface="Times New Roman" pitchFamily="18" charset="0"/>
                  <a:cs typeface="Times New Roman" pitchFamily="18" charset="0"/>
                </a:rPr>
                <a:t>ANIMALI D’AFFEZIONE</a:t>
              </a:r>
            </a:p>
          </p:txBody>
        </p:sp>
      </p:grpSp>
      <p:sp>
        <p:nvSpPr>
          <p:cNvPr id="22" name="Freccia a destra 21"/>
          <p:cNvSpPr/>
          <p:nvPr/>
        </p:nvSpPr>
        <p:spPr bwMode="auto">
          <a:xfrm>
            <a:off x="1316596" y="5661248"/>
            <a:ext cx="2268252" cy="540060"/>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a:xfrm>
            <a:off x="818622" y="657226"/>
            <a:ext cx="8026268" cy="3635375"/>
          </a:xfrm>
          <a:prstGeom prst="rect">
            <a:avLst/>
          </a:prstGeom>
        </p:spPr>
        <p:txBody>
          <a:bodyPr/>
          <a:lstStyle/>
          <a:p>
            <a:pPr algn="just" fontAlgn="auto">
              <a:lnSpc>
                <a:spcPct val="200000"/>
              </a:lnSpc>
              <a:spcBef>
                <a:spcPts val="0"/>
              </a:spcBef>
              <a:spcAft>
                <a:spcPts val="1000"/>
              </a:spcAft>
              <a:defRPr/>
            </a:pPr>
            <a:r>
              <a:rPr lang="it-IT" sz="2400" b="1" kern="0" dirty="0">
                <a:solidFill>
                  <a:srgbClr val="002060"/>
                </a:solidFill>
                <a:latin typeface="Times New Roman" pitchFamily="18" charset="0"/>
                <a:cs typeface="Times New Roman" pitchFamily="18" charset="0"/>
              </a:rPr>
              <a:t>Il D.M. 14 febbraio 2012 consegna al Comando CC per la Tutela della Salute, in generale, un </a:t>
            </a:r>
            <a:r>
              <a:rPr lang="it-IT" sz="2400" b="1" i="1" u="sng" kern="0" dirty="0">
                <a:solidFill>
                  <a:srgbClr val="002060"/>
                </a:solidFill>
                <a:latin typeface="Times New Roman" pitchFamily="18" charset="0"/>
                <a:cs typeface="Times New Roman" pitchFamily="18" charset="0"/>
              </a:rPr>
              <a:t>ruolo attivo</a:t>
            </a:r>
            <a:r>
              <a:rPr lang="it-IT" sz="2400" b="1" kern="0" dirty="0">
                <a:solidFill>
                  <a:srgbClr val="002060"/>
                </a:solidFill>
                <a:latin typeface="Times New Roman" pitchFamily="18" charset="0"/>
                <a:cs typeface="Times New Roman" pitchFamily="18" charset="0"/>
              </a:rPr>
              <a:t> nella fase dei controlli antidoping disposti dalla </a:t>
            </a:r>
            <a:r>
              <a:rPr lang="it-IT" sz="2400" b="1" kern="0" dirty="0" err="1">
                <a:solidFill>
                  <a:srgbClr val="002060"/>
                </a:solidFill>
                <a:latin typeface="Times New Roman" pitchFamily="18" charset="0"/>
                <a:cs typeface="Times New Roman" pitchFamily="18" charset="0"/>
              </a:rPr>
              <a:t>C.V.D.</a:t>
            </a:r>
            <a:r>
              <a:rPr lang="it-IT" sz="2400" b="1" kern="0" dirty="0">
                <a:solidFill>
                  <a:srgbClr val="002060"/>
                </a:solidFill>
                <a:latin typeface="Times New Roman" pitchFamily="18" charset="0"/>
                <a:cs typeface="Times New Roman" pitchFamily="18" charset="0"/>
              </a:rPr>
              <a:t> e agli Ispettori Investigativi Antidoping la giusta collocazione giuridica </a:t>
            </a:r>
            <a:endParaRPr lang="it-IT" sz="2400" b="1" kern="0" dirty="0">
              <a:solidFill>
                <a:srgbClr val="002060"/>
              </a:solidFill>
              <a:latin typeface="Times New Roman" pitchFamily="18" charset="0"/>
              <a:cs typeface="Times New Roman" pitchFamily="18" charset="0"/>
              <a:sym typeface="Symbol" pitchFamily="18" charset="2"/>
            </a:endParaRPr>
          </a:p>
        </p:txBody>
      </p:sp>
      <p:pic>
        <p:nvPicPr>
          <p:cNvPr id="11" name="Picture 24"/>
          <p:cNvPicPr>
            <a:picLocks noChangeAspect="1" noChangeArrowheads="1"/>
          </p:cNvPicPr>
          <p:nvPr/>
        </p:nvPicPr>
        <p:blipFill>
          <a:blip r:embed="rId2" cstate="print"/>
          <a:srcRect t="22148" r="69151" b="62595"/>
          <a:stretch>
            <a:fillRect/>
          </a:stretch>
        </p:blipFill>
        <p:spPr bwMode="auto">
          <a:xfrm>
            <a:off x="1009597" y="4670444"/>
            <a:ext cx="4198995" cy="1589775"/>
          </a:xfrm>
          <a:prstGeom prst="rect">
            <a:avLst/>
          </a:prstGeom>
          <a:noFill/>
          <a:ln w="2857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2" descr="http://www.salute.gov.it/imgs/C_17_newsNAS_133_paragrafi_paragrafo0_immagine.jpg"/>
          <p:cNvPicPr>
            <a:picLocks noChangeAspect="1" noChangeArrowheads="1"/>
          </p:cNvPicPr>
          <p:nvPr/>
        </p:nvPicPr>
        <p:blipFill>
          <a:blip r:embed="rId3" cstate="print">
            <a:extLst/>
          </a:blip>
          <a:srcRect/>
          <a:stretch>
            <a:fillRect/>
          </a:stretch>
        </p:blipFill>
        <p:spPr bwMode="auto">
          <a:xfrm>
            <a:off x="5925108" y="4437114"/>
            <a:ext cx="3147924" cy="2160239"/>
          </a:xfrm>
          <a:prstGeom prst="rect">
            <a:avLst/>
          </a:prstGeom>
          <a:noFill/>
          <a:ln>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Praturlon\Gadget\immagini desktop\doping fiala.JPG"/>
          <p:cNvPicPr>
            <a:picLocks noChangeAspect="1" noChangeArrowheads="1"/>
          </p:cNvPicPr>
          <p:nvPr/>
        </p:nvPicPr>
        <p:blipFill>
          <a:blip r:embed="rId2" cstate="print"/>
          <a:srcRect/>
          <a:stretch>
            <a:fillRect/>
          </a:stretch>
        </p:blipFill>
        <p:spPr bwMode="auto">
          <a:xfrm>
            <a:off x="331647" y="2435296"/>
            <a:ext cx="4509923" cy="30193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Rectangle 6"/>
          <p:cNvSpPr>
            <a:spLocks noChangeArrowheads="1"/>
          </p:cNvSpPr>
          <p:nvPr/>
        </p:nvSpPr>
        <p:spPr bwMode="auto">
          <a:xfrm>
            <a:off x="662121" y="115888"/>
            <a:ext cx="8621315" cy="492443"/>
          </a:xfrm>
          <a:prstGeom prst="rect">
            <a:avLst/>
          </a:prstGeom>
          <a:solidFill>
            <a:schemeClr val="bg1">
              <a:lumMod val="75000"/>
            </a:schemeClr>
          </a:solidFill>
          <a:ln w="57150" algn="ctr">
            <a:solidFill>
              <a:srgbClr val="FF0000"/>
            </a:solidFill>
            <a:miter lim="800000"/>
            <a:headEnd/>
            <a:tailEnd/>
          </a:ln>
        </p:spPr>
        <p:txBody>
          <a:bodyPr>
            <a:spAutoFit/>
          </a:bodyPr>
          <a:lstStyle/>
          <a:p>
            <a:pPr algn="ctr" eaLnBrk="0" hangingPunct="0">
              <a:spcBef>
                <a:spcPct val="50000"/>
              </a:spcBef>
              <a:defRPr/>
            </a:pPr>
            <a:r>
              <a:rPr lang="it-IT" sz="2600" b="1" dirty="0">
                <a:solidFill>
                  <a:srgbClr val="FFFFFF"/>
                </a:solidFill>
                <a:latin typeface="Times New Roman" pitchFamily="18" charset="0"/>
                <a:cs typeface="Times New Roman" pitchFamily="18" charset="0"/>
              </a:rPr>
              <a:t>SVD E ISPETTORE INVESTIGATIVO ANTI-DOPING</a:t>
            </a:r>
          </a:p>
        </p:txBody>
      </p:sp>
      <p:sp>
        <p:nvSpPr>
          <p:cNvPr id="11" name="Rettangolo 10"/>
          <p:cNvSpPr/>
          <p:nvPr/>
        </p:nvSpPr>
        <p:spPr>
          <a:xfrm>
            <a:off x="818541" y="1547365"/>
            <a:ext cx="7128792" cy="87352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it-IT" b="1" dirty="0">
                <a:latin typeface="Times New Roman" pitchFamily="18" charset="0"/>
                <a:cs typeface="Times New Roman" pitchFamily="18" charset="0"/>
              </a:rPr>
              <a:t>PIANIFICAZIONE DEI CONTROLLI ANTI-DOPING</a:t>
            </a:r>
          </a:p>
          <a:p>
            <a:pPr algn="ctr">
              <a:defRPr/>
            </a:pPr>
            <a:r>
              <a:rPr lang="it-IT" b="1" dirty="0">
                <a:latin typeface="Times New Roman" pitchFamily="18" charset="0"/>
                <a:cs typeface="Times New Roman" pitchFamily="18" charset="0"/>
              </a:rPr>
              <a:t>SCELTA “RANDOM” DELLE GARE AMATORIALI E GIOVANILI</a:t>
            </a:r>
          </a:p>
        </p:txBody>
      </p:sp>
      <p:sp>
        <p:nvSpPr>
          <p:cNvPr id="13" name="Rettangolo 12"/>
          <p:cNvSpPr/>
          <p:nvPr/>
        </p:nvSpPr>
        <p:spPr>
          <a:xfrm>
            <a:off x="4250922" y="2492896"/>
            <a:ext cx="5436604" cy="108012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it-IT" b="1" i="1" dirty="0">
                <a:latin typeface="Times New Roman" pitchFamily="18" charset="0"/>
                <a:cs typeface="Times New Roman" pitchFamily="18" charset="0"/>
              </a:rPr>
              <a:t>D.M. SALUTE 14.02.2012 </a:t>
            </a:r>
          </a:p>
          <a:p>
            <a:pPr algn="ctr">
              <a:defRPr/>
            </a:pPr>
            <a:r>
              <a:rPr lang="it-IT" b="1" i="1" dirty="0">
                <a:latin typeface="Times New Roman" pitchFamily="18" charset="0"/>
                <a:cs typeface="Times New Roman" pitchFamily="18" charset="0"/>
              </a:rPr>
              <a:t>“</a:t>
            </a:r>
            <a:r>
              <a:rPr lang="it-IT" i="1" dirty="0">
                <a:latin typeface="Times New Roman" pitchFamily="18" charset="0"/>
                <a:cs typeface="Times New Roman" pitchFamily="18" charset="0"/>
              </a:rPr>
              <a:t>Norme procedurali per l'effettuazione dei controlli anti-doping”</a:t>
            </a:r>
            <a:endParaRPr lang="it-IT" b="1" i="1" dirty="0">
              <a:latin typeface="Times New Roman" pitchFamily="18" charset="0"/>
              <a:cs typeface="Times New Roman" pitchFamily="18" charset="0"/>
            </a:endParaRPr>
          </a:p>
        </p:txBody>
      </p:sp>
      <p:grpSp>
        <p:nvGrpSpPr>
          <p:cNvPr id="2" name="Gruppo 1"/>
          <p:cNvGrpSpPr>
            <a:grpSpLocks/>
          </p:cNvGrpSpPr>
          <p:nvPr/>
        </p:nvGrpSpPr>
        <p:grpSpPr bwMode="auto">
          <a:xfrm>
            <a:off x="4094825" y="3932239"/>
            <a:ext cx="5541169" cy="2376487"/>
            <a:chOff x="4143922" y="3797601"/>
            <a:chExt cx="5541154" cy="2701166"/>
          </a:xfrm>
        </p:grpSpPr>
        <p:sp>
          <p:nvSpPr>
            <p:cNvPr id="10" name="Rettangolo 9"/>
            <p:cNvSpPr/>
            <p:nvPr/>
          </p:nvSpPr>
          <p:spPr>
            <a:xfrm>
              <a:off x="4143922" y="5625244"/>
              <a:ext cx="5541154" cy="87352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it-IT" b="1" dirty="0">
                  <a:latin typeface="Times New Roman" pitchFamily="18" charset="0"/>
                  <a:cs typeface="Times New Roman" pitchFamily="18" charset="0"/>
                </a:rPr>
                <a:t>SUPPORTO NEI CONTROLLI ANTI-DOPING DELLA </a:t>
              </a:r>
              <a:r>
                <a:rPr lang="it-IT" b="1" dirty="0" smtClean="0">
                  <a:latin typeface="Times New Roman" pitchFamily="18" charset="0"/>
                  <a:cs typeface="Times New Roman" pitchFamily="18" charset="0"/>
                </a:rPr>
                <a:t>SVD</a:t>
              </a:r>
              <a:endParaRPr lang="it-IT" b="1" dirty="0">
                <a:latin typeface="Times New Roman" pitchFamily="18" charset="0"/>
                <a:cs typeface="Times New Roman" pitchFamily="18" charset="0"/>
              </a:endParaRPr>
            </a:p>
          </p:txBody>
        </p:sp>
        <p:sp>
          <p:nvSpPr>
            <p:cNvPr id="12" name="Rettangolo 11"/>
            <p:cNvSpPr/>
            <p:nvPr/>
          </p:nvSpPr>
          <p:spPr>
            <a:xfrm>
              <a:off x="4143922" y="4513163"/>
              <a:ext cx="5540698" cy="873523"/>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it-IT" b="1" dirty="0">
                  <a:latin typeface="Times New Roman" pitchFamily="18" charset="0"/>
                  <a:cs typeface="Times New Roman" pitchFamily="18" charset="0"/>
                </a:rPr>
                <a:t>PIANIFICAZIONE DEI CONTROLLI</a:t>
              </a:r>
            </a:p>
            <a:p>
              <a:pPr algn="ctr">
                <a:defRPr/>
              </a:pPr>
              <a:r>
                <a:rPr lang="it-IT" b="1" dirty="0">
                  <a:latin typeface="Times New Roman" pitchFamily="18" charset="0"/>
                  <a:cs typeface="Times New Roman" pitchFamily="18" charset="0"/>
                </a:rPr>
                <a:t>CON SCELTA “MIRATA” </a:t>
              </a:r>
              <a:r>
                <a:rPr lang="it-IT" b="1" dirty="0" err="1">
                  <a:latin typeface="Times New Roman" pitchFamily="18" charset="0"/>
                  <a:cs typeface="Times New Roman" pitchFamily="18" charset="0"/>
                </a:rPr>
                <a:t>DI</a:t>
              </a:r>
              <a:r>
                <a:rPr lang="it-IT" b="1" dirty="0">
                  <a:latin typeface="Times New Roman" pitchFamily="18" charset="0"/>
                  <a:cs typeface="Times New Roman" pitchFamily="18" charset="0"/>
                </a:rPr>
                <a:t> GARE ED ATLETI</a:t>
              </a:r>
            </a:p>
          </p:txBody>
        </p:sp>
        <p:sp>
          <p:nvSpPr>
            <p:cNvPr id="15" name="CasellaDiTesto 14"/>
            <p:cNvSpPr txBox="1"/>
            <p:nvPr/>
          </p:nvSpPr>
          <p:spPr>
            <a:xfrm>
              <a:off x="5924161" y="3797601"/>
              <a:ext cx="1980220" cy="664668"/>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it-IT"/>
              </a:defPPr>
              <a:lvl1pPr algn="ctr">
                <a:defRPr sz="3200" b="1">
                  <a:solidFill>
                    <a:schemeClr val="bg1"/>
                  </a:solidFill>
                  <a:latin typeface="Times New Roman" pitchFamily="18" charset="0"/>
                  <a:cs typeface="Times New Roman" pitchFamily="18" charset="0"/>
                </a:defRPr>
              </a:lvl1pPr>
            </a:lstStyle>
            <a:p>
              <a:pPr>
                <a:defRPr/>
              </a:pPr>
              <a:r>
                <a:rPr lang="it-IT" dirty="0"/>
                <a:t>DOPO</a:t>
              </a:r>
            </a:p>
          </p:txBody>
        </p:sp>
      </p:grpSp>
      <p:sp>
        <p:nvSpPr>
          <p:cNvPr id="14" name="CasellaDiTesto 13"/>
          <p:cNvSpPr txBox="1"/>
          <p:nvPr/>
        </p:nvSpPr>
        <p:spPr>
          <a:xfrm>
            <a:off x="3626853" y="972018"/>
            <a:ext cx="1980220" cy="58477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it-IT" sz="3200" b="1" dirty="0">
                <a:solidFill>
                  <a:schemeClr val="bg1"/>
                </a:solidFill>
                <a:latin typeface="Times New Roman" pitchFamily="18" charset="0"/>
                <a:cs typeface="Times New Roman" pitchFamily="18" charset="0"/>
              </a:rPr>
              <a:t>PRIMA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842543" y="2155790"/>
            <a:ext cx="8244916" cy="233653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268288" indent="-268288">
              <a:lnSpc>
                <a:spcPts val="3500"/>
              </a:lnSpc>
              <a:buFont typeface="Arial" pitchFamily="34" charset="0"/>
              <a:buChar char="•"/>
              <a:defRPr/>
            </a:pPr>
            <a:r>
              <a:rPr lang="it-IT" sz="2200" b="1" dirty="0">
                <a:latin typeface="Times New Roman" pitchFamily="18" charset="0"/>
                <a:cs typeface="Times New Roman" pitchFamily="18" charset="0"/>
              </a:rPr>
              <a:t>Raccolta informazioni su gare/atleti sospetti</a:t>
            </a:r>
          </a:p>
          <a:p>
            <a:pPr marL="268288" indent="-268288">
              <a:lnSpc>
                <a:spcPts val="3500"/>
              </a:lnSpc>
              <a:buFont typeface="Arial" pitchFamily="34" charset="0"/>
              <a:buChar char="•"/>
              <a:defRPr/>
            </a:pPr>
            <a:r>
              <a:rPr lang="it-IT" sz="2200" b="1" dirty="0">
                <a:latin typeface="Times New Roman" pitchFamily="18" charset="0"/>
                <a:cs typeface="Times New Roman" pitchFamily="18" charset="0"/>
              </a:rPr>
              <a:t>Richiedere controlli anti-doping mirati in/out </a:t>
            </a:r>
            <a:r>
              <a:rPr lang="it-IT" sz="2200" b="1" dirty="0" err="1">
                <a:latin typeface="Times New Roman" pitchFamily="18" charset="0"/>
                <a:cs typeface="Times New Roman" pitchFamily="18" charset="0"/>
              </a:rPr>
              <a:t>competition</a:t>
            </a:r>
            <a:endParaRPr lang="it-IT" sz="2200" b="1" dirty="0">
              <a:latin typeface="Times New Roman" pitchFamily="18" charset="0"/>
              <a:cs typeface="Times New Roman" pitchFamily="18" charset="0"/>
            </a:endParaRPr>
          </a:p>
          <a:p>
            <a:pPr marL="268288" indent="-268288">
              <a:lnSpc>
                <a:spcPts val="3500"/>
              </a:lnSpc>
              <a:buFont typeface="Arial" pitchFamily="34" charset="0"/>
              <a:buChar char="•"/>
              <a:defRPr/>
            </a:pPr>
            <a:r>
              <a:rPr lang="it-IT" sz="2200" b="1" dirty="0">
                <a:latin typeface="Times New Roman" pitchFamily="18" charset="0"/>
                <a:cs typeface="Times New Roman" pitchFamily="18" charset="0"/>
              </a:rPr>
              <a:t>Abbinamento tra codice anonimo laboratorio e nome dell’atleta</a:t>
            </a:r>
          </a:p>
          <a:p>
            <a:pPr marL="268288" indent="-268288">
              <a:lnSpc>
                <a:spcPts val="3500"/>
              </a:lnSpc>
              <a:buFont typeface="Arial" pitchFamily="34" charset="0"/>
              <a:buChar char="•"/>
              <a:defRPr/>
            </a:pPr>
            <a:r>
              <a:rPr lang="it-IT" sz="2200" b="1" dirty="0">
                <a:latin typeface="Times New Roman" pitchFamily="18" charset="0"/>
                <a:cs typeface="Times New Roman" pitchFamily="18" charset="0"/>
              </a:rPr>
              <a:t>Verifica dei casi di trattamento farmacologico autorizzato</a:t>
            </a:r>
          </a:p>
          <a:p>
            <a:pPr marL="268288" indent="-268288">
              <a:lnSpc>
                <a:spcPts val="3500"/>
              </a:lnSpc>
              <a:buFont typeface="Arial" pitchFamily="34" charset="0"/>
              <a:buChar char="•"/>
              <a:defRPr/>
            </a:pPr>
            <a:r>
              <a:rPr lang="it-IT" sz="2200" b="1" dirty="0">
                <a:latin typeface="Times New Roman" pitchFamily="18" charset="0"/>
                <a:cs typeface="Times New Roman" pitchFamily="18" charset="0"/>
              </a:rPr>
              <a:t>Comunicazione notizie di reato all’AG e sviluppo indagini</a:t>
            </a:r>
          </a:p>
        </p:txBody>
      </p:sp>
      <p:sp>
        <p:nvSpPr>
          <p:cNvPr id="6" name="Rectangle 6"/>
          <p:cNvSpPr>
            <a:spLocks noChangeArrowheads="1"/>
          </p:cNvSpPr>
          <p:nvPr/>
        </p:nvSpPr>
        <p:spPr bwMode="auto">
          <a:xfrm>
            <a:off x="662121" y="152401"/>
            <a:ext cx="8621315" cy="492443"/>
          </a:xfrm>
          <a:prstGeom prst="rect">
            <a:avLst/>
          </a:prstGeom>
          <a:solidFill>
            <a:schemeClr val="bg1">
              <a:lumMod val="75000"/>
            </a:schemeClr>
          </a:solidFill>
          <a:ln w="57150" algn="ctr">
            <a:solidFill>
              <a:schemeClr val="hlink"/>
            </a:solidFill>
            <a:miter lim="800000"/>
            <a:headEnd/>
            <a:tailEnd/>
          </a:ln>
        </p:spPr>
        <p:txBody>
          <a:bodyPr>
            <a:spAutoFit/>
          </a:bodyPr>
          <a:lstStyle/>
          <a:p>
            <a:pPr algn="ctr" eaLnBrk="0" hangingPunct="0">
              <a:spcBef>
                <a:spcPct val="50000"/>
              </a:spcBef>
              <a:defRPr/>
            </a:pPr>
            <a:r>
              <a:rPr lang="it-IT" sz="2600" b="1" dirty="0">
                <a:solidFill>
                  <a:srgbClr val="FFFFFF"/>
                </a:solidFill>
                <a:latin typeface="Times New Roman" pitchFamily="18" charset="0"/>
              </a:rPr>
              <a:t>SVD E ISPETTORE INVESTIGATIVO ANTI-DOPING</a:t>
            </a:r>
          </a:p>
        </p:txBody>
      </p:sp>
      <p:pic>
        <p:nvPicPr>
          <p:cNvPr id="4100" name="Picture 4" descr="http://qn.quotidiano.net/sport/2010/04/07/315174/images/390017-869f8fcc589f44aecdbc3b945c3a4c4b.jpg"/>
          <p:cNvPicPr>
            <a:picLocks noChangeAspect="1" noChangeArrowheads="1"/>
          </p:cNvPicPr>
          <p:nvPr/>
        </p:nvPicPr>
        <p:blipFill>
          <a:blip r:embed="rId2" cstate="print">
            <a:extLst/>
          </a:blip>
          <a:srcRect/>
          <a:stretch>
            <a:fillRect/>
          </a:stretch>
        </p:blipFill>
        <p:spPr bwMode="auto">
          <a:xfrm>
            <a:off x="7134460" y="4869160"/>
            <a:ext cx="2577069" cy="171804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pic>
        <p:nvPicPr>
          <p:cNvPr id="4103" name="Picture 7"/>
          <p:cNvPicPr>
            <a:picLocks noChangeAspect="1" noChangeArrowheads="1"/>
          </p:cNvPicPr>
          <p:nvPr/>
        </p:nvPicPr>
        <p:blipFill>
          <a:blip r:embed="rId3" cstate="print">
            <a:extLst/>
          </a:blip>
          <a:srcRect/>
          <a:stretch>
            <a:fillRect/>
          </a:stretch>
        </p:blipFill>
        <p:spPr bwMode="auto">
          <a:xfrm>
            <a:off x="1074068" y="4829908"/>
            <a:ext cx="3215232" cy="19114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grpSp>
        <p:nvGrpSpPr>
          <p:cNvPr id="2" name="Gruppo 3"/>
          <p:cNvGrpSpPr>
            <a:grpSpLocks/>
          </p:cNvGrpSpPr>
          <p:nvPr/>
        </p:nvGrpSpPr>
        <p:grpSpPr bwMode="auto">
          <a:xfrm>
            <a:off x="1675077" y="1055655"/>
            <a:ext cx="8027861" cy="1296987"/>
            <a:chOff x="1100572" y="648916"/>
            <a:chExt cx="8027400" cy="1584325"/>
          </a:xfrm>
        </p:grpSpPr>
        <p:sp>
          <p:nvSpPr>
            <p:cNvPr id="14" name="Rettangolo 13"/>
            <p:cNvSpPr/>
            <p:nvPr/>
          </p:nvSpPr>
          <p:spPr>
            <a:xfrm>
              <a:off x="1100572" y="764704"/>
              <a:ext cx="6372708" cy="116155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it-IT" b="1" dirty="0" smtClean="0">
                  <a:latin typeface="Times New Roman" pitchFamily="18" charset="0"/>
                  <a:cs typeface="Times New Roman" pitchFamily="18" charset="0"/>
                </a:rPr>
                <a:t>PERSONALE CCTS QUALIFICATO</a:t>
              </a:r>
              <a:endParaRPr lang="it-IT" b="1" dirty="0">
                <a:latin typeface="Times New Roman" pitchFamily="18" charset="0"/>
                <a:cs typeface="Times New Roman" pitchFamily="18" charset="0"/>
              </a:endParaRPr>
            </a:p>
            <a:p>
              <a:pPr algn="ctr">
                <a:defRPr/>
              </a:pPr>
              <a:r>
                <a:rPr lang="it-IT" b="1" dirty="0">
                  <a:latin typeface="Times New Roman" pitchFamily="18" charset="0"/>
                  <a:cs typeface="Times New Roman" pitchFamily="18" charset="0"/>
                </a:rPr>
                <a:t>“ISPETTORE INVESTIGATIVO ANTI-DOPING”</a:t>
              </a:r>
            </a:p>
            <a:p>
              <a:pPr algn="ctr">
                <a:spcBef>
                  <a:spcPts val="600"/>
                </a:spcBef>
                <a:defRPr/>
              </a:pPr>
              <a:r>
                <a:rPr lang="it-IT" sz="2400" b="1" dirty="0">
                  <a:latin typeface="Times New Roman" pitchFamily="18" charset="0"/>
                  <a:cs typeface="Times New Roman" pitchFamily="18" charset="0"/>
                </a:rPr>
                <a:t>COMPITI </a:t>
              </a:r>
              <a:r>
                <a:rPr lang="it-IT" sz="2400" b="1" dirty="0" smtClean="0">
                  <a:latin typeface="Times New Roman" pitchFamily="18" charset="0"/>
                  <a:cs typeface="Times New Roman" pitchFamily="18" charset="0"/>
                </a:rPr>
                <a:t>IN FASE PRE E POST TESTING</a:t>
              </a:r>
              <a:endParaRPr lang="it-IT" sz="2400" b="1" dirty="0">
                <a:latin typeface="Times New Roman" pitchFamily="18" charset="0"/>
                <a:cs typeface="Times New Roman" pitchFamily="18" charset="0"/>
              </a:endParaRPr>
            </a:p>
          </p:txBody>
        </p:sp>
        <p:pic>
          <p:nvPicPr>
            <p:cNvPr id="11" name="Picture 2" descr="C:\Documents and Settings\c.piccinno\Desktop\DSC02077.JPG"/>
            <p:cNvPicPr>
              <a:picLocks noChangeAspect="1" noChangeArrowheads="1"/>
            </p:cNvPicPr>
            <p:nvPr/>
          </p:nvPicPr>
          <p:blipFill>
            <a:blip r:embed="rId4" cstate="print"/>
            <a:srcRect l="48042" t="36229" r="38731" b="42654"/>
            <a:stretch>
              <a:fillRect/>
            </a:stretch>
          </p:blipFill>
          <p:spPr bwMode="auto">
            <a:xfrm>
              <a:off x="7481734" y="648916"/>
              <a:ext cx="1646238" cy="1584325"/>
            </a:xfrm>
            <a:prstGeom prst="roundRect">
              <a:avLst>
                <a:gd name="adj" fmla="val 16667"/>
              </a:avLst>
            </a:prstGeom>
            <a:ln w="28575">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sellaDiTesto 15"/>
          <p:cNvSpPr txBox="1"/>
          <p:nvPr/>
        </p:nvSpPr>
        <p:spPr>
          <a:xfrm>
            <a:off x="740532" y="2348881"/>
            <a:ext cx="8388933" cy="1887696"/>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it-IT"/>
            </a:defPPr>
            <a:lvl1pPr marL="268288" indent="-268288">
              <a:lnSpc>
                <a:spcPts val="3500"/>
              </a:lnSpc>
              <a:buFont typeface="Arial" pitchFamily="34" charset="0"/>
              <a:buChar char="•"/>
              <a:defRPr sz="2200" b="1">
                <a:latin typeface="Times New Roman" pitchFamily="18" charset="0"/>
                <a:cs typeface="Times New Roman" pitchFamily="18" charset="0"/>
              </a:defRPr>
            </a:lvl1pPr>
          </a:lstStyle>
          <a:p>
            <a:pPr>
              <a:defRPr/>
            </a:pPr>
            <a:r>
              <a:rPr lang="it-IT" dirty="0" smtClean="0"/>
              <a:t>Partecipazione  alle operazioni di prelievo</a:t>
            </a:r>
          </a:p>
          <a:p>
            <a:pPr>
              <a:defRPr/>
            </a:pPr>
            <a:r>
              <a:rPr lang="it-IT" dirty="0" smtClean="0"/>
              <a:t>Collaborazione con il medico </a:t>
            </a:r>
            <a:r>
              <a:rPr lang="it-IT" dirty="0" err="1" smtClean="0"/>
              <a:t>prelevatore</a:t>
            </a:r>
            <a:r>
              <a:rPr lang="it-IT" dirty="0" smtClean="0"/>
              <a:t> della FMSI</a:t>
            </a:r>
          </a:p>
          <a:p>
            <a:pPr>
              <a:defRPr/>
            </a:pPr>
            <a:r>
              <a:rPr lang="it-IT" dirty="0" smtClean="0"/>
              <a:t>Possibilità di integrare il numero degli atleti controllati</a:t>
            </a:r>
          </a:p>
          <a:p>
            <a:pPr>
              <a:defRPr/>
            </a:pPr>
            <a:r>
              <a:rPr lang="it-IT" dirty="0" smtClean="0"/>
              <a:t>Accertamento in sede di gara di anomalie e situazioni irregolari</a:t>
            </a:r>
            <a:endParaRPr lang="it-IT" dirty="0"/>
          </a:p>
        </p:txBody>
      </p:sp>
      <p:sp>
        <p:nvSpPr>
          <p:cNvPr id="7" name="Rectangle 6"/>
          <p:cNvSpPr>
            <a:spLocks noChangeArrowheads="1"/>
          </p:cNvSpPr>
          <p:nvPr/>
        </p:nvSpPr>
        <p:spPr bwMode="auto">
          <a:xfrm>
            <a:off x="662121" y="152401"/>
            <a:ext cx="8621315" cy="492443"/>
          </a:xfrm>
          <a:prstGeom prst="rect">
            <a:avLst/>
          </a:prstGeom>
          <a:solidFill>
            <a:schemeClr val="bg1">
              <a:lumMod val="75000"/>
            </a:schemeClr>
          </a:solidFill>
          <a:ln w="57150" algn="ctr">
            <a:solidFill>
              <a:srgbClr val="FF0000"/>
            </a:solidFill>
            <a:miter lim="800000"/>
            <a:headEnd/>
            <a:tailEnd/>
          </a:ln>
        </p:spPr>
        <p:txBody>
          <a:bodyPr>
            <a:spAutoFit/>
          </a:bodyPr>
          <a:lstStyle/>
          <a:p>
            <a:pPr algn="ctr" eaLnBrk="0" hangingPunct="0">
              <a:spcBef>
                <a:spcPct val="50000"/>
              </a:spcBef>
              <a:defRPr/>
            </a:pPr>
            <a:r>
              <a:rPr lang="it-IT" sz="2600" b="1" dirty="0">
                <a:solidFill>
                  <a:srgbClr val="FFFFFF"/>
                </a:solidFill>
                <a:latin typeface="Times New Roman" pitchFamily="18" charset="0"/>
              </a:rPr>
              <a:t>SVD E ISPETTORE INVESTIGATIVO ANTI-DOPING</a:t>
            </a:r>
          </a:p>
        </p:txBody>
      </p:sp>
      <p:grpSp>
        <p:nvGrpSpPr>
          <p:cNvPr id="2" name="Gruppo 1"/>
          <p:cNvGrpSpPr>
            <a:grpSpLocks/>
          </p:cNvGrpSpPr>
          <p:nvPr/>
        </p:nvGrpSpPr>
        <p:grpSpPr bwMode="auto">
          <a:xfrm>
            <a:off x="1100667" y="908051"/>
            <a:ext cx="7802695" cy="1584325"/>
            <a:chOff x="1100572" y="645079"/>
            <a:chExt cx="7802247" cy="1584325"/>
          </a:xfrm>
        </p:grpSpPr>
        <p:sp>
          <p:nvSpPr>
            <p:cNvPr id="6" name="Rettangolo 5"/>
            <p:cNvSpPr/>
            <p:nvPr/>
          </p:nvSpPr>
          <p:spPr>
            <a:xfrm>
              <a:off x="1100572" y="764704"/>
              <a:ext cx="6372708" cy="116155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it-IT" b="1" dirty="0" smtClean="0">
                  <a:latin typeface="Times New Roman" pitchFamily="18" charset="0"/>
                  <a:cs typeface="Times New Roman" pitchFamily="18" charset="0"/>
                </a:rPr>
                <a:t>PERSONALE CCTS QUALIFICATO</a:t>
              </a:r>
            </a:p>
            <a:p>
              <a:pPr algn="ctr">
                <a:defRPr/>
              </a:pPr>
              <a:r>
                <a:rPr lang="it-IT" b="1" dirty="0" smtClean="0">
                  <a:latin typeface="Times New Roman" pitchFamily="18" charset="0"/>
                  <a:cs typeface="Times New Roman" pitchFamily="18" charset="0"/>
                </a:rPr>
                <a:t>“ISPETTORE INVESTIGATIVO ANTI-DOPING”</a:t>
              </a:r>
              <a:endParaRPr lang="it-IT" b="1" dirty="0">
                <a:latin typeface="Times New Roman" pitchFamily="18" charset="0"/>
                <a:cs typeface="Times New Roman" pitchFamily="18" charset="0"/>
              </a:endParaRPr>
            </a:p>
            <a:p>
              <a:pPr algn="ctr">
                <a:spcBef>
                  <a:spcPts val="600"/>
                </a:spcBef>
                <a:defRPr/>
              </a:pPr>
              <a:r>
                <a:rPr lang="it-IT" sz="2400" b="1" dirty="0">
                  <a:latin typeface="Times New Roman" pitchFamily="18" charset="0"/>
                  <a:cs typeface="Times New Roman" pitchFamily="18" charset="0"/>
                </a:rPr>
                <a:t>COMPITI IN </a:t>
              </a:r>
              <a:r>
                <a:rPr lang="it-IT" sz="2400" b="1" dirty="0" smtClean="0">
                  <a:latin typeface="Times New Roman" pitchFamily="18" charset="0"/>
                  <a:cs typeface="Times New Roman" pitchFamily="18" charset="0"/>
                </a:rPr>
                <a:t>COMPETIZIONE</a:t>
              </a:r>
              <a:endParaRPr lang="it-IT" sz="2400" b="1" dirty="0">
                <a:latin typeface="Times New Roman" pitchFamily="18" charset="0"/>
                <a:cs typeface="Times New Roman" pitchFamily="18" charset="0"/>
              </a:endParaRPr>
            </a:p>
          </p:txBody>
        </p:sp>
        <p:pic>
          <p:nvPicPr>
            <p:cNvPr id="8" name="Picture 2" descr="C:\Documents and Settings\c.piccinno\Desktop\DSC02077.JPG"/>
            <p:cNvPicPr>
              <a:picLocks noChangeAspect="1" noChangeArrowheads="1"/>
            </p:cNvPicPr>
            <p:nvPr/>
          </p:nvPicPr>
          <p:blipFill>
            <a:blip r:embed="rId2" cstate="print"/>
            <a:srcRect l="48042" t="36229" r="38731" b="42654"/>
            <a:stretch>
              <a:fillRect/>
            </a:stretch>
          </p:blipFill>
          <p:spPr bwMode="auto">
            <a:xfrm>
              <a:off x="7256581" y="645079"/>
              <a:ext cx="1646238" cy="1584325"/>
            </a:xfrm>
            <a:prstGeom prst="roundRect">
              <a:avLst>
                <a:gd name="adj" fmla="val 16667"/>
              </a:avLst>
            </a:prstGeom>
            <a:ln w="28575">
              <a:solidFill>
                <a:srgbClr val="FF0000"/>
              </a:solid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pic>
        <p:nvPicPr>
          <p:cNvPr id="6146" name="Picture 2"/>
          <p:cNvPicPr>
            <a:picLocks noChangeAspect="1" noChangeArrowheads="1"/>
          </p:cNvPicPr>
          <p:nvPr/>
        </p:nvPicPr>
        <p:blipFill>
          <a:blip r:embed="rId3" cstate="print">
            <a:extLst/>
          </a:blip>
          <a:srcRect/>
          <a:stretch>
            <a:fillRect/>
          </a:stretch>
        </p:blipFill>
        <p:spPr bwMode="auto">
          <a:xfrm>
            <a:off x="1424609" y="4689140"/>
            <a:ext cx="2705100" cy="1695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6147" name="Picture 3"/>
          <p:cNvPicPr>
            <a:picLocks noChangeAspect="1" noChangeArrowheads="1"/>
          </p:cNvPicPr>
          <p:nvPr/>
        </p:nvPicPr>
        <p:blipFill>
          <a:blip r:embed="rId4" cstate="print">
            <a:extLst/>
          </a:blip>
          <a:srcRect/>
          <a:stretch>
            <a:fillRect/>
          </a:stretch>
        </p:blipFill>
        <p:spPr bwMode="auto">
          <a:xfrm>
            <a:off x="6872020" y="4665329"/>
            <a:ext cx="2619375" cy="17430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6148" name="Picture 4"/>
          <p:cNvPicPr>
            <a:picLocks noChangeAspect="1" noChangeArrowheads="1"/>
          </p:cNvPicPr>
          <p:nvPr/>
        </p:nvPicPr>
        <p:blipFill>
          <a:blip r:embed="rId5" cstate="print">
            <a:extLst/>
          </a:blip>
          <a:srcRect/>
          <a:stretch>
            <a:fillRect/>
          </a:stretch>
        </p:blipFill>
        <p:spPr bwMode="auto">
          <a:xfrm>
            <a:off x="4286927" y="4624468"/>
            <a:ext cx="2219325" cy="20669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332820" y="260648"/>
            <a:ext cx="3753043" cy="523220"/>
          </a:xfrm>
          <a:prstGeom prst="rect">
            <a:avLst/>
          </a:prstGeom>
          <a:solidFill>
            <a:srgbClr val="FFFFFF"/>
          </a:solidFill>
          <a:ln w="57150">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defPPr>
              <a:defRPr lang="it-IT"/>
            </a:defPPr>
            <a:lvl1pPr algn="ctr" eaLnBrk="0" hangingPunct="0">
              <a:spcBef>
                <a:spcPct val="50000"/>
              </a:spcBef>
              <a:defRPr sz="2800" b="1">
                <a:solidFill>
                  <a:srgbClr val="0000CC"/>
                </a:solidFill>
                <a:latin typeface="Times New Roman" pitchFamily="18" charset="0"/>
              </a:defRPr>
            </a:lvl1pPr>
          </a:lstStyle>
          <a:p>
            <a:pPr>
              <a:defRPr/>
            </a:pPr>
            <a:r>
              <a:rPr lang="it-IT" dirty="0" smtClean="0">
                <a:cs typeface="Times New Roman" pitchFamily="18" charset="0"/>
              </a:rPr>
              <a:t>ACCORDO QUADRO</a:t>
            </a:r>
            <a:endParaRPr lang="it-IT" dirty="0">
              <a:cs typeface="Times New Roman" pitchFamily="18" charset="0"/>
            </a:endParaRPr>
          </a:p>
        </p:txBody>
      </p:sp>
      <p:sp>
        <p:nvSpPr>
          <p:cNvPr id="13" name="Rettangolo 12"/>
          <p:cNvSpPr/>
          <p:nvPr/>
        </p:nvSpPr>
        <p:spPr>
          <a:xfrm>
            <a:off x="1818893" y="1279570"/>
            <a:ext cx="6984777" cy="86177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it-IT" sz="2500" b="1" dirty="0">
                <a:solidFill>
                  <a:srgbClr val="003399"/>
                </a:solidFill>
                <a:latin typeface="Times New Roman" pitchFamily="18" charset="0"/>
                <a:cs typeface="Times New Roman" pitchFamily="18" charset="0"/>
              </a:rPr>
              <a:t>COLLABORAZIONE </a:t>
            </a:r>
          </a:p>
          <a:p>
            <a:pPr algn="ctr">
              <a:defRPr/>
            </a:pPr>
            <a:r>
              <a:rPr lang="it-IT" sz="2500" b="1" dirty="0">
                <a:solidFill>
                  <a:srgbClr val="003399"/>
                </a:solidFill>
                <a:latin typeface="Times New Roman" pitchFamily="18" charset="0"/>
                <a:cs typeface="Times New Roman" pitchFamily="18" charset="0"/>
              </a:rPr>
              <a:t>TECNICO-OPERATIVA </a:t>
            </a:r>
            <a:endParaRPr lang="it-IT" sz="2500" dirty="0">
              <a:solidFill>
                <a:srgbClr val="003399"/>
              </a:solidFill>
              <a:latin typeface="Times New Roman" pitchFamily="18" charset="0"/>
              <a:cs typeface="Times New Roman" pitchFamily="18" charset="0"/>
            </a:endParaRPr>
          </a:p>
        </p:txBody>
      </p:sp>
      <p:grpSp>
        <p:nvGrpSpPr>
          <p:cNvPr id="2" name="Gruppo 1"/>
          <p:cNvGrpSpPr>
            <a:grpSpLocks/>
          </p:cNvGrpSpPr>
          <p:nvPr/>
        </p:nvGrpSpPr>
        <p:grpSpPr bwMode="auto">
          <a:xfrm>
            <a:off x="1599406" y="2616201"/>
            <a:ext cx="7209367" cy="2030413"/>
            <a:chOff x="928287" y="2361993"/>
            <a:chExt cx="9088606" cy="2831252"/>
          </a:xfrm>
        </p:grpSpPr>
        <p:pic>
          <p:nvPicPr>
            <p:cNvPr id="10" name="Picture 6" descr="https://encrypted-tbn0.gstatic.com/images?q=tbn:ANd9GcT5HNNmdSRHhD1uMrEFLrmf0VX1UoWnSkzxb2gTxqPQAnrsndmM"/>
            <p:cNvPicPr>
              <a:picLocks noChangeAspect="1" noChangeArrowheads="1"/>
            </p:cNvPicPr>
            <p:nvPr/>
          </p:nvPicPr>
          <p:blipFill>
            <a:blip r:embed="rId3" cstate="print">
              <a:extLst/>
            </a:blip>
            <a:srcRect/>
            <a:stretch>
              <a:fillRect/>
            </a:stretch>
          </p:blipFill>
          <p:spPr bwMode="auto">
            <a:xfrm>
              <a:off x="4208858" y="2557461"/>
              <a:ext cx="2619375" cy="1743077"/>
            </a:xfrm>
            <a:prstGeom prst="ellipse">
              <a:avLst/>
            </a:prstGeom>
            <a:noFill/>
            <a:extLst/>
          </p:spPr>
        </p:pic>
        <p:pic>
          <p:nvPicPr>
            <p:cNvPr id="155665" name="Picture 8" descr="Logo-coni-2014"/>
            <p:cNvPicPr>
              <a:picLocks noChangeAspect="1" noChangeArrowheads="1"/>
            </p:cNvPicPr>
            <p:nvPr/>
          </p:nvPicPr>
          <p:blipFill>
            <a:blip r:embed="rId4" cstate="print"/>
            <a:srcRect/>
            <a:stretch>
              <a:fillRect/>
            </a:stretch>
          </p:blipFill>
          <p:spPr bwMode="auto">
            <a:xfrm>
              <a:off x="1803930" y="2361993"/>
              <a:ext cx="2284974" cy="2036268"/>
            </a:xfrm>
            <a:prstGeom prst="rect">
              <a:avLst/>
            </a:prstGeom>
            <a:noFill/>
            <a:ln w="9525">
              <a:noFill/>
              <a:miter lim="800000"/>
              <a:headEnd/>
              <a:tailEnd/>
            </a:ln>
          </p:spPr>
        </p:pic>
        <p:pic>
          <p:nvPicPr>
            <p:cNvPr id="155666" name="Picture 9"/>
            <p:cNvPicPr>
              <a:picLocks noChangeAspect="1" noChangeArrowheads="1"/>
            </p:cNvPicPr>
            <p:nvPr/>
          </p:nvPicPr>
          <p:blipFill>
            <a:blip r:embed="rId5" cstate="print"/>
            <a:srcRect/>
            <a:stretch>
              <a:fillRect/>
            </a:stretch>
          </p:blipFill>
          <p:spPr bwMode="auto">
            <a:xfrm>
              <a:off x="7584138" y="2436120"/>
              <a:ext cx="1997403" cy="1861765"/>
            </a:xfrm>
            <a:prstGeom prst="rect">
              <a:avLst/>
            </a:prstGeom>
            <a:noFill/>
            <a:ln w="9525">
              <a:noFill/>
              <a:miter lim="800000"/>
              <a:headEnd/>
              <a:tailEnd/>
            </a:ln>
          </p:spPr>
        </p:pic>
        <p:sp>
          <p:nvSpPr>
            <p:cNvPr id="15" name="Rettangolo 14"/>
            <p:cNvSpPr/>
            <p:nvPr/>
          </p:nvSpPr>
          <p:spPr>
            <a:xfrm>
              <a:off x="928287" y="4392446"/>
              <a:ext cx="2924697" cy="80079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lgn="ctr">
                <a:defRPr/>
              </a:pPr>
              <a:r>
                <a:rPr lang="it-IT" sz="1400" b="1" dirty="0">
                  <a:solidFill>
                    <a:srgbClr val="003399"/>
                  </a:solidFill>
                  <a:latin typeface="Times New Roman" pitchFamily="18" charset="0"/>
                  <a:cs typeface="Times New Roman" pitchFamily="18" charset="0"/>
                </a:rPr>
                <a:t>COMITATO NAZIONALE </a:t>
              </a:r>
            </a:p>
            <a:p>
              <a:pPr algn="ctr">
                <a:defRPr/>
              </a:pPr>
              <a:r>
                <a:rPr lang="it-IT" sz="1400" b="1" dirty="0">
                  <a:solidFill>
                    <a:srgbClr val="003399"/>
                  </a:solidFill>
                  <a:latin typeface="Times New Roman" pitchFamily="18" charset="0"/>
                  <a:cs typeface="Times New Roman" pitchFamily="18" charset="0"/>
                </a:rPr>
                <a:t>OLIMPICO ITALIANO</a:t>
              </a:r>
              <a:endParaRPr lang="it-IT" sz="1400" dirty="0">
                <a:solidFill>
                  <a:srgbClr val="003399"/>
                </a:solidFill>
                <a:latin typeface="Times New Roman" pitchFamily="18" charset="0"/>
                <a:cs typeface="Times New Roman" pitchFamily="18" charset="0"/>
              </a:endParaRPr>
            </a:p>
          </p:txBody>
        </p:sp>
        <p:sp>
          <p:nvSpPr>
            <p:cNvPr id="16" name="Rettangolo 15"/>
            <p:cNvSpPr/>
            <p:nvPr/>
          </p:nvSpPr>
          <p:spPr>
            <a:xfrm>
              <a:off x="6828232" y="4363926"/>
              <a:ext cx="3188661" cy="80079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p>
              <a:pPr>
                <a:defRPr/>
              </a:pPr>
              <a:r>
                <a:rPr lang="it-IT" sz="1400" b="1" dirty="0">
                  <a:solidFill>
                    <a:srgbClr val="003399"/>
                  </a:solidFill>
                  <a:latin typeface="Times New Roman" pitchFamily="18" charset="0"/>
                  <a:cs typeface="Times New Roman" pitchFamily="18" charset="0"/>
                </a:rPr>
                <a:t>COMANDO CARABINIERI</a:t>
              </a:r>
            </a:p>
            <a:p>
              <a:pPr>
                <a:defRPr/>
              </a:pPr>
              <a:r>
                <a:rPr lang="it-IT" sz="1400" b="1" dirty="0">
                  <a:solidFill>
                    <a:srgbClr val="003399"/>
                  </a:solidFill>
                  <a:latin typeface="Times New Roman" pitchFamily="18" charset="0"/>
                  <a:cs typeface="Times New Roman" pitchFamily="18" charset="0"/>
                </a:rPr>
                <a:t> TUTELA SALUTE - NAS</a:t>
              </a:r>
            </a:p>
          </p:txBody>
        </p:sp>
      </p:grpSp>
      <p:sp>
        <p:nvSpPr>
          <p:cNvPr id="155657" name="Rettangolo 16"/>
          <p:cNvSpPr>
            <a:spLocks noChangeArrowheads="1"/>
          </p:cNvSpPr>
          <p:nvPr/>
        </p:nvSpPr>
        <p:spPr bwMode="auto">
          <a:xfrm>
            <a:off x="2920207" y="2174876"/>
            <a:ext cx="4509294" cy="461963"/>
          </a:xfrm>
          <a:prstGeom prst="rect">
            <a:avLst/>
          </a:prstGeom>
          <a:noFill/>
          <a:ln w="9525">
            <a:noFill/>
            <a:miter lim="800000"/>
            <a:headEnd/>
            <a:tailEnd/>
          </a:ln>
        </p:spPr>
        <p:txBody>
          <a:bodyPr>
            <a:spAutoFit/>
          </a:bodyPr>
          <a:lstStyle/>
          <a:p>
            <a:pPr algn="ctr"/>
            <a:r>
              <a:rPr lang="it-IT" sz="2400" b="1" i="1">
                <a:solidFill>
                  <a:srgbClr val="003399"/>
                </a:solidFill>
                <a:latin typeface="Times New Roman" pitchFamily="18" charset="0"/>
                <a:cs typeface="Times New Roman" pitchFamily="18" charset="0"/>
              </a:rPr>
              <a:t>Roma, 9 febbraio 2015</a:t>
            </a:r>
            <a:endParaRPr lang="it-IT" sz="2400" i="1">
              <a:solidFill>
                <a:srgbClr val="003399"/>
              </a:solidFill>
              <a:latin typeface="Times New Roman" pitchFamily="18" charset="0"/>
              <a:cs typeface="Times New Roman" pitchFamily="18" charset="0"/>
            </a:endParaRPr>
          </a:p>
        </p:txBody>
      </p:sp>
      <p:sp>
        <p:nvSpPr>
          <p:cNvPr id="155658" name="Rettangolo 13"/>
          <p:cNvSpPr>
            <a:spLocks noChangeArrowheads="1"/>
          </p:cNvSpPr>
          <p:nvPr/>
        </p:nvSpPr>
        <p:spPr bwMode="auto">
          <a:xfrm>
            <a:off x="3056071" y="5805488"/>
            <a:ext cx="4509294" cy="461962"/>
          </a:xfrm>
          <a:prstGeom prst="rect">
            <a:avLst/>
          </a:prstGeom>
          <a:noFill/>
          <a:ln w="9525">
            <a:noFill/>
            <a:miter lim="800000"/>
            <a:headEnd/>
            <a:tailEnd/>
          </a:ln>
        </p:spPr>
        <p:txBody>
          <a:bodyPr>
            <a:spAutoFit/>
          </a:bodyPr>
          <a:lstStyle/>
          <a:p>
            <a:pPr algn="ctr"/>
            <a:r>
              <a:rPr lang="it-IT" sz="2400" b="1" i="1">
                <a:solidFill>
                  <a:srgbClr val="003399"/>
                </a:solidFill>
                <a:latin typeface="Times New Roman" pitchFamily="18" charset="0"/>
                <a:cs typeface="Times New Roman" pitchFamily="18" charset="0"/>
              </a:rPr>
              <a:t>Roma, 9 maggio 2015</a:t>
            </a:r>
            <a:endParaRPr lang="it-IT" sz="2400" i="1">
              <a:solidFill>
                <a:srgbClr val="003399"/>
              </a:solidFill>
              <a:latin typeface="Times New Roman" pitchFamily="18" charset="0"/>
              <a:cs typeface="Times New Roman" pitchFamily="18" charset="0"/>
            </a:endParaRPr>
          </a:p>
        </p:txBody>
      </p:sp>
      <p:sp>
        <p:nvSpPr>
          <p:cNvPr id="19" name="Rettangolo 18"/>
          <p:cNvSpPr/>
          <p:nvPr/>
        </p:nvSpPr>
        <p:spPr>
          <a:xfrm>
            <a:off x="1818893" y="5104882"/>
            <a:ext cx="6984777" cy="4770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it-IT" sz="2500" b="1" dirty="0">
                <a:solidFill>
                  <a:srgbClr val="003399"/>
                </a:solidFill>
                <a:latin typeface="Times New Roman" pitchFamily="18" charset="0"/>
                <a:cs typeface="Times New Roman" pitchFamily="18" charset="0"/>
              </a:rPr>
              <a:t>INTESA  ATTUATIVA</a:t>
            </a:r>
          </a:p>
        </p:txBody>
      </p:sp>
      <p:sp>
        <p:nvSpPr>
          <p:cNvPr id="155662" name="Rettangolo 2"/>
          <p:cNvSpPr>
            <a:spLocks noChangeArrowheads="1"/>
          </p:cNvSpPr>
          <p:nvPr/>
        </p:nvSpPr>
        <p:spPr bwMode="auto">
          <a:xfrm>
            <a:off x="1496219" y="4941888"/>
            <a:ext cx="7561925" cy="1511300"/>
          </a:xfrm>
          <a:prstGeom prst="rect">
            <a:avLst/>
          </a:prstGeom>
          <a:noFill/>
          <a:ln w="12700" algn="ctr">
            <a:solidFill>
              <a:schemeClr val="tx1"/>
            </a:solidFill>
            <a:round/>
            <a:headEnd/>
            <a:tailEnd/>
          </a:ln>
        </p:spPr>
        <p:txBody>
          <a:bodyPr/>
          <a:lstStyle/>
          <a:p>
            <a:pPr algn="ctr" eaLnBrk="0" hangingPunct="0">
              <a:spcBef>
                <a:spcPct val="50000"/>
              </a:spcBef>
            </a:pPr>
            <a:endParaRPr lang="it-IT">
              <a:latin typeface="Times New Roman" pitchFamily="18" charset="0"/>
              <a:cs typeface="Times New Roman" pitchFamily="18" charset="0"/>
            </a:endParaRPr>
          </a:p>
        </p:txBody>
      </p:sp>
      <p:sp>
        <p:nvSpPr>
          <p:cNvPr id="155663" name="Rettangolo 19"/>
          <p:cNvSpPr>
            <a:spLocks noChangeArrowheads="1"/>
          </p:cNvSpPr>
          <p:nvPr/>
        </p:nvSpPr>
        <p:spPr bwMode="auto">
          <a:xfrm>
            <a:off x="1530614" y="1125538"/>
            <a:ext cx="7561925" cy="1511300"/>
          </a:xfrm>
          <a:prstGeom prst="rect">
            <a:avLst/>
          </a:prstGeom>
          <a:noFill/>
          <a:ln w="12700" algn="ctr">
            <a:solidFill>
              <a:schemeClr val="tx1"/>
            </a:solidFill>
            <a:round/>
            <a:headEnd/>
            <a:tailEnd/>
          </a:ln>
        </p:spPr>
        <p:txBody>
          <a:bodyPr/>
          <a:lstStyle/>
          <a:p>
            <a:pPr algn="ctr" eaLnBrk="0" hangingPunct="0">
              <a:spcBef>
                <a:spcPct val="50000"/>
              </a:spcBef>
            </a:pPr>
            <a:endParaRPr lang="it-IT">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Ovale 23"/>
          <p:cNvSpPr>
            <a:spLocks noChangeArrowheads="1"/>
          </p:cNvSpPr>
          <p:nvPr/>
        </p:nvSpPr>
        <p:spPr bwMode="auto">
          <a:xfrm>
            <a:off x="1988079" y="1412876"/>
            <a:ext cx="6241125" cy="576263"/>
          </a:xfrm>
          <a:prstGeom prst="ellipse">
            <a:avLst/>
          </a:prstGeom>
          <a:solidFill>
            <a:srgbClr val="FFFFFF"/>
          </a:solidFill>
          <a:ln w="57150" algn="ctr">
            <a:solidFill>
              <a:srgbClr val="FF0000"/>
            </a:solidFill>
            <a:round/>
            <a:headEnd/>
            <a:tailEnd/>
          </a:ln>
        </p:spPr>
        <p:txBody>
          <a:bodyPr/>
          <a:lstStyle/>
          <a:p>
            <a:pPr algn="ctr" eaLnBrk="0" hangingPunct="0"/>
            <a:r>
              <a:rPr lang="it-IT" sz="1900" b="1">
                <a:latin typeface="Times New Roman" pitchFamily="18" charset="0"/>
                <a:cs typeface="Times New Roman" pitchFamily="18" charset="0"/>
              </a:rPr>
              <a:t>Accordo Quadro del 09 febbraio 2015</a:t>
            </a:r>
          </a:p>
        </p:txBody>
      </p:sp>
      <p:sp>
        <p:nvSpPr>
          <p:cNvPr id="15" name="Rectangle 6"/>
          <p:cNvSpPr>
            <a:spLocks noChangeArrowheads="1"/>
          </p:cNvSpPr>
          <p:nvPr/>
        </p:nvSpPr>
        <p:spPr bwMode="auto">
          <a:xfrm>
            <a:off x="741231" y="560389"/>
            <a:ext cx="8621315" cy="492125"/>
          </a:xfrm>
          <a:prstGeom prst="rect">
            <a:avLst/>
          </a:prstGeom>
          <a:solidFill>
            <a:schemeClr val="bg1">
              <a:lumMod val="75000"/>
            </a:schemeClr>
          </a:solidFill>
          <a:ln w="57150" algn="ctr">
            <a:solidFill>
              <a:srgbClr val="FF0000"/>
            </a:solidFill>
            <a:miter lim="800000"/>
            <a:headEnd/>
            <a:tailEnd/>
          </a:ln>
        </p:spPr>
        <p:txBody>
          <a:bodyPr>
            <a:spAutoFit/>
          </a:bodyPr>
          <a:lstStyle/>
          <a:p>
            <a:pPr algn="ctr" eaLnBrk="0" fontAlgn="auto" hangingPunct="0">
              <a:spcBef>
                <a:spcPct val="50000"/>
              </a:spcBef>
              <a:spcAft>
                <a:spcPts val="0"/>
              </a:spcAft>
              <a:defRPr/>
            </a:pPr>
            <a:r>
              <a:rPr lang="it-IT" sz="2600" b="1" dirty="0">
                <a:solidFill>
                  <a:srgbClr val="FFFFFF"/>
                </a:solidFill>
                <a:latin typeface="Times New Roman" pitchFamily="18" charset="0"/>
                <a:cs typeface="Times New Roman" pitchFamily="18" charset="0"/>
              </a:rPr>
              <a:t>ISPETTORI INVESTIGATIVI ANTIDOPING (IIA)</a:t>
            </a:r>
          </a:p>
        </p:txBody>
      </p:sp>
      <p:pic>
        <p:nvPicPr>
          <p:cNvPr id="156677" name="Picture 13" descr="http://www.salute.gov.it/imgs/C_17_newsNAS_493_paragrafi_paragrafo_0_immagine.png"/>
          <p:cNvPicPr>
            <a:picLocks noChangeAspect="1" noChangeArrowheads="1"/>
          </p:cNvPicPr>
          <p:nvPr/>
        </p:nvPicPr>
        <p:blipFill>
          <a:blip r:embed="rId3" cstate="print"/>
          <a:srcRect/>
          <a:stretch>
            <a:fillRect/>
          </a:stretch>
        </p:blipFill>
        <p:spPr bwMode="auto">
          <a:xfrm>
            <a:off x="5811177" y="3449638"/>
            <a:ext cx="3253846" cy="3003550"/>
          </a:xfrm>
          <a:prstGeom prst="rect">
            <a:avLst/>
          </a:prstGeom>
          <a:noFill/>
          <a:ln w="9525">
            <a:noFill/>
            <a:miter lim="800000"/>
            <a:headEnd/>
            <a:tailEnd/>
          </a:ln>
        </p:spPr>
      </p:pic>
      <p:sp>
        <p:nvSpPr>
          <p:cNvPr id="11" name="Rettangolo 10"/>
          <p:cNvSpPr/>
          <p:nvPr/>
        </p:nvSpPr>
        <p:spPr>
          <a:xfrm>
            <a:off x="662523" y="2276873"/>
            <a:ext cx="8268919" cy="132343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2000" dirty="0">
                <a:latin typeface="Times New Roman" pitchFamily="18" charset="0"/>
                <a:cs typeface="Times New Roman" pitchFamily="18" charset="0"/>
              </a:rPr>
              <a:t>Sottoscritto fra il CONI ed il Comando Carabinieri per la Tutela della Salute. Il personale del NAS accreditato dalla NADO ITALIA quali “Ispettori Investigativi Antidoping” partecipano unitamente agli Ispettori Medici DCO/BCO della FMSI.</a:t>
            </a:r>
            <a:endParaRPr lang="it-IT" sz="2000" b="1" dirty="0">
              <a:latin typeface="Times New Roman" pitchFamily="18" charset="0"/>
              <a:cs typeface="Times New Roman" pitchFamily="18" charset="0"/>
            </a:endParaRPr>
          </a:p>
        </p:txBody>
      </p:sp>
      <p:pic>
        <p:nvPicPr>
          <p:cNvPr id="149519" name="Picture 15" descr="http://stylife.it/wp-content/uploads/2015/02/Doping_1500px_srgb-550x366-400x266.jpg"/>
          <p:cNvPicPr>
            <a:picLocks noChangeAspect="1" noChangeArrowheads="1"/>
          </p:cNvPicPr>
          <p:nvPr/>
        </p:nvPicPr>
        <p:blipFill>
          <a:blip r:embed="rId4" cstate="print"/>
          <a:srcRect/>
          <a:stretch>
            <a:fillRect/>
          </a:stretch>
        </p:blipFill>
        <p:spPr bwMode="auto">
          <a:xfrm>
            <a:off x="584515" y="3933057"/>
            <a:ext cx="4127500" cy="2533651"/>
          </a:xfrm>
          <a:prstGeom prst="rect">
            <a:avLst/>
          </a:prstGeom>
          <a:noFill/>
          <a:effectLst>
            <a:softEdge rad="127000"/>
          </a:effectLst>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p:cNvSpPr/>
          <p:nvPr/>
        </p:nvSpPr>
        <p:spPr>
          <a:xfrm>
            <a:off x="818541" y="1466782"/>
            <a:ext cx="8268919" cy="58477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fontAlgn="auto">
              <a:spcBef>
                <a:spcPts val="0"/>
              </a:spcBef>
              <a:spcAft>
                <a:spcPts val="0"/>
              </a:spcAft>
              <a:defRPr/>
            </a:pPr>
            <a:r>
              <a:rPr lang="it-IT" sz="3200" b="1" i="1" dirty="0" smtClean="0">
                <a:latin typeface="Times New Roman" pitchFamily="18" charset="0"/>
                <a:cs typeface="Times New Roman" pitchFamily="18" charset="0"/>
              </a:rPr>
              <a:t>Ispettore </a:t>
            </a:r>
            <a:r>
              <a:rPr lang="it-IT" sz="3200" b="1" i="1" dirty="0">
                <a:latin typeface="Times New Roman" pitchFamily="18" charset="0"/>
                <a:cs typeface="Times New Roman" pitchFamily="18" charset="0"/>
              </a:rPr>
              <a:t>Investigativo Antidoping</a:t>
            </a:r>
          </a:p>
        </p:txBody>
      </p:sp>
      <p:sp>
        <p:nvSpPr>
          <p:cNvPr id="15" name="Rectangle 6"/>
          <p:cNvSpPr>
            <a:spLocks noChangeArrowheads="1"/>
          </p:cNvSpPr>
          <p:nvPr/>
        </p:nvSpPr>
        <p:spPr bwMode="auto">
          <a:xfrm>
            <a:off x="662121" y="115889"/>
            <a:ext cx="8621315" cy="492125"/>
          </a:xfrm>
          <a:prstGeom prst="rect">
            <a:avLst/>
          </a:prstGeom>
          <a:solidFill>
            <a:schemeClr val="bg1">
              <a:lumMod val="75000"/>
            </a:schemeClr>
          </a:solidFill>
          <a:ln w="57150" algn="ctr">
            <a:solidFill>
              <a:srgbClr val="FF0000"/>
            </a:solidFill>
            <a:miter lim="800000"/>
            <a:headEnd/>
            <a:tailEnd/>
          </a:ln>
        </p:spPr>
        <p:txBody>
          <a:bodyPr>
            <a:spAutoFit/>
          </a:bodyPr>
          <a:lstStyle/>
          <a:p>
            <a:pPr algn="ctr" eaLnBrk="0" fontAlgn="auto" hangingPunct="0">
              <a:spcBef>
                <a:spcPct val="50000"/>
              </a:spcBef>
              <a:spcAft>
                <a:spcPts val="0"/>
              </a:spcAft>
              <a:defRPr/>
            </a:pPr>
            <a:r>
              <a:rPr lang="it-IT" sz="2600" b="1" dirty="0">
                <a:solidFill>
                  <a:srgbClr val="FFFFFF"/>
                </a:solidFill>
                <a:latin typeface="Times New Roman" pitchFamily="18" charset="0"/>
                <a:cs typeface="Times New Roman" pitchFamily="18" charset="0"/>
              </a:rPr>
              <a:t>ISPETTORI INVESTIGATIVI ANTIDOPING (IIA)</a:t>
            </a:r>
          </a:p>
        </p:txBody>
      </p:sp>
      <p:sp>
        <p:nvSpPr>
          <p:cNvPr id="8" name="Text Box 46"/>
          <p:cNvSpPr txBox="1">
            <a:spLocks noChangeArrowheads="1"/>
          </p:cNvSpPr>
          <p:nvPr/>
        </p:nvSpPr>
        <p:spPr bwMode="auto">
          <a:xfrm>
            <a:off x="818541" y="2996952"/>
            <a:ext cx="8281987" cy="3096344"/>
          </a:xfrm>
          <a:prstGeom prst="rect">
            <a:avLst/>
          </a:prstGeom>
          <a:solidFill>
            <a:srgbClr val="FFFF00"/>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it-IT"/>
            </a:defPPr>
            <a:lvl1pPr algn="ctr" eaLnBrk="0" hangingPunct="0">
              <a:defRPr sz="1600" b="1">
                <a:latin typeface="Times New Roman" pitchFamily="18" charset="0"/>
                <a:cs typeface="Times New Roman" pitchFamily="18" charset="0"/>
              </a:defRPr>
            </a:lvl1pPr>
          </a:lstStyle>
          <a:p>
            <a:pPr algn="just" fontAlgn="auto">
              <a:lnSpc>
                <a:spcPct val="150000"/>
              </a:lnSpc>
              <a:spcBef>
                <a:spcPts val="0"/>
              </a:spcBef>
              <a:spcAft>
                <a:spcPts val="0"/>
              </a:spcAft>
              <a:defRPr/>
            </a:pPr>
            <a:r>
              <a:rPr lang="it-IT" sz="2000" dirty="0" smtClean="0"/>
              <a:t>NADO-ITALIA</a:t>
            </a:r>
            <a:r>
              <a:rPr lang="it-IT" sz="2000" b="0" dirty="0" smtClean="0"/>
              <a:t>, l’ Organizzazione Nazionale Antidoping, accredita militari del Comando Carabinieri per la Tutela della Salute, già in possesso della qualifica di Ispettori Investigativi Antidoping attribuita dal Ministero della Salute, al fine di essere impiegati anche nei controlli “</a:t>
            </a:r>
            <a:r>
              <a:rPr lang="it-IT" sz="2000" b="0" i="1" u="sng" dirty="0" smtClean="0"/>
              <a:t>in e fuori competizione</a:t>
            </a:r>
            <a:r>
              <a:rPr lang="it-IT" sz="2000" b="0" dirty="0" smtClean="0"/>
              <a:t>” degli atleti di </a:t>
            </a:r>
            <a:r>
              <a:rPr lang="it-IT" sz="2000" b="0" i="1" u="sng" dirty="0" smtClean="0"/>
              <a:t>élite</a:t>
            </a:r>
            <a:r>
              <a:rPr lang="it-IT" sz="2000" b="0" dirty="0" smtClean="0"/>
              <a:t>, di competenza esclusiva della NADO-ITALIA.</a:t>
            </a:r>
            <a:endParaRPr lang="it-IT" sz="2000" b="0" i="1"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asellaDiTesto 7"/>
          <p:cNvSpPr txBox="1">
            <a:spLocks noChangeArrowheads="1"/>
          </p:cNvSpPr>
          <p:nvPr/>
        </p:nvSpPr>
        <p:spPr bwMode="auto">
          <a:xfrm>
            <a:off x="1119135" y="434934"/>
            <a:ext cx="5940425" cy="1323439"/>
          </a:xfrm>
          <a:prstGeom prst="rect">
            <a:avLst/>
          </a:prstGeom>
          <a:ln>
            <a:noFill/>
          </a:ln>
          <a:extLst>
            <a:ext uri="{909E8E84-426E-40dd-AFC4-6F175D3DCCD1}"/>
            <a:ext uri="{91240B29-F687-4f45-9708-019B960494DF}"/>
          </a:extLst>
        </p:spPr>
        <p:style>
          <a:lnRef idx="0">
            <a:scrgbClr r="0" g="0" b="0"/>
          </a:lnRef>
          <a:fillRef idx="1002">
            <a:schemeClr val="dk2"/>
          </a:fillRef>
          <a:effectRef idx="0">
            <a:scrgbClr r="0" g="0" b="0"/>
          </a:effectRef>
          <a:fontRef idx="major"/>
        </p:style>
        <p:txBody>
          <a:bodyPr>
            <a:spAutoFit/>
            <a:scene3d>
              <a:camera prst="orthographicFront"/>
              <a:lightRig rig="threePt" dir="t"/>
            </a:scene3d>
            <a:sp3d extrusionH="57150">
              <a:bevelT w="38100" h="38100"/>
            </a:sp3d>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it-IT" sz="4000" b="1" dirty="0" smtClean="0">
                <a:solidFill>
                  <a:srgbClr val="FF0000"/>
                </a:solidFill>
              </a:rPr>
              <a:t>COLLABORAZIONI INTERNAZIONALI</a:t>
            </a:r>
          </a:p>
        </p:txBody>
      </p:sp>
      <p:pic>
        <p:nvPicPr>
          <p:cNvPr id="36867" name="Picture 8" descr="nuovo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27031" y="2844792"/>
            <a:ext cx="2489200" cy="2463800"/>
          </a:xfrm>
          <a:prstGeom prst="rect">
            <a:avLst/>
          </a:prstGeom>
          <a:noFill/>
          <a:ln w="9525">
            <a:noFill/>
            <a:miter lim="800000"/>
            <a:headEnd/>
            <a:tailEnd/>
          </a:ln>
        </p:spPr>
      </p:pic>
      <p:sp>
        <p:nvSpPr>
          <p:cNvPr id="9" name="Freccia bidirezionale orizzontale 8"/>
          <p:cNvSpPr/>
          <p:nvPr/>
        </p:nvSpPr>
        <p:spPr bwMode="auto">
          <a:xfrm>
            <a:off x="3455968" y="3319461"/>
            <a:ext cx="1752624" cy="985851"/>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pic>
        <p:nvPicPr>
          <p:cNvPr id="18436" name="Picture 4" descr="http://cnissports.com/wp-content/uploads/2013/10/logo_wada.jpg"/>
          <p:cNvPicPr>
            <a:picLocks noChangeAspect="1" noChangeArrowheads="1"/>
          </p:cNvPicPr>
          <p:nvPr/>
        </p:nvPicPr>
        <p:blipFill>
          <a:blip r:embed="rId4" cstate="print"/>
          <a:srcRect/>
          <a:stretch>
            <a:fillRect/>
          </a:stretch>
        </p:blipFill>
        <p:spPr bwMode="auto">
          <a:xfrm>
            <a:off x="5464182" y="3209922"/>
            <a:ext cx="4183582" cy="1354088"/>
          </a:xfrm>
          <a:prstGeom prst="rect">
            <a:avLst/>
          </a:prstGeom>
          <a:noFill/>
        </p:spPr>
      </p:pic>
      <p:pic>
        <p:nvPicPr>
          <p:cNvPr id="18438" name="Picture 6" descr="http://us.cdn4.123rf.com/168nwm/arcadi0/arcadi01205/arcadi0120500006/13843666-stretta-di-mano-icona.jpg"/>
          <p:cNvPicPr>
            <a:picLocks noChangeAspect="1" noChangeArrowheads="1"/>
          </p:cNvPicPr>
          <p:nvPr/>
        </p:nvPicPr>
        <p:blipFill>
          <a:blip r:embed="rId5" cstate="print"/>
          <a:srcRect/>
          <a:stretch>
            <a:fillRect/>
          </a:stretch>
        </p:blipFill>
        <p:spPr bwMode="auto">
          <a:xfrm>
            <a:off x="7801014" y="763551"/>
            <a:ext cx="1533525" cy="1600200"/>
          </a:xfrm>
          <a:prstGeom prst="rect">
            <a:avLst/>
          </a:prstGeom>
          <a:noFill/>
        </p:spPr>
      </p:pic>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d4nuk0dd6nrma.cloudfront.net/wp-content/uploads/2014/08/DopingControl.jpg"/>
          <p:cNvPicPr>
            <a:picLocks noChangeAspect="1" noChangeArrowheads="1"/>
          </p:cNvPicPr>
          <p:nvPr/>
        </p:nvPicPr>
        <p:blipFill>
          <a:blip r:embed="rId3" cstate="print"/>
          <a:srcRect/>
          <a:stretch>
            <a:fillRect/>
          </a:stretch>
        </p:blipFill>
        <p:spPr bwMode="auto">
          <a:xfrm>
            <a:off x="5975364" y="2844792"/>
            <a:ext cx="3494697" cy="2047481"/>
          </a:xfrm>
          <a:prstGeom prst="rect">
            <a:avLst/>
          </a:prstGeom>
          <a:noFill/>
        </p:spPr>
      </p:pic>
      <p:sp>
        <p:nvSpPr>
          <p:cNvPr id="44034" name="CasellaDiTesto 7"/>
          <p:cNvSpPr txBox="1">
            <a:spLocks noChangeArrowheads="1"/>
          </p:cNvSpPr>
          <p:nvPr/>
        </p:nvSpPr>
        <p:spPr bwMode="auto">
          <a:xfrm>
            <a:off x="2251038" y="544473"/>
            <a:ext cx="5940425" cy="1323439"/>
          </a:xfrm>
          <a:prstGeom prst="rect">
            <a:avLst/>
          </a:prstGeom>
          <a:ln>
            <a:noFill/>
          </a:ln>
          <a:extLst>
            <a:ext uri="{909E8E84-426E-40dd-AFC4-6F175D3DCCD1}"/>
            <a:ext uri="{91240B29-F687-4f45-9708-019B960494DF}"/>
          </a:extLst>
        </p:spPr>
        <p:style>
          <a:lnRef idx="0">
            <a:scrgbClr r="0" g="0" b="0"/>
          </a:lnRef>
          <a:fillRef idx="1002">
            <a:schemeClr val="dk2"/>
          </a:fillRef>
          <a:effectRef idx="0">
            <a:scrgbClr r="0" g="0" b="0"/>
          </a:effectRef>
          <a:fontRef idx="major"/>
        </p:style>
        <p:txBody>
          <a:bodyPr>
            <a:spAutoFit/>
            <a:scene3d>
              <a:camera prst="orthographicFront"/>
              <a:lightRig rig="threePt" dir="t"/>
            </a:scene3d>
            <a:sp3d extrusionH="57150">
              <a:bevelT w="38100" h="38100"/>
            </a:sp3d>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it-IT" sz="4000" b="1" dirty="0" smtClean="0">
                <a:solidFill>
                  <a:srgbClr val="FF0000"/>
                </a:solidFill>
              </a:rPr>
              <a:t>COLLABORAZIONI INTERNAZIONALI</a:t>
            </a:r>
          </a:p>
        </p:txBody>
      </p:sp>
      <p:pic>
        <p:nvPicPr>
          <p:cNvPr id="36867" name="Picture 8" descr="nuovo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27031" y="2844792"/>
            <a:ext cx="2489200" cy="2463800"/>
          </a:xfrm>
          <a:prstGeom prst="rect">
            <a:avLst/>
          </a:prstGeom>
          <a:noFill/>
          <a:ln w="9525">
            <a:noFill/>
            <a:miter lim="800000"/>
            <a:headEnd/>
            <a:tailEnd/>
          </a:ln>
        </p:spPr>
      </p:pic>
      <p:sp>
        <p:nvSpPr>
          <p:cNvPr id="8" name="Rettangolo 7"/>
          <p:cNvSpPr/>
          <p:nvPr/>
        </p:nvSpPr>
        <p:spPr>
          <a:xfrm>
            <a:off x="6815163" y="3429000"/>
            <a:ext cx="2108270" cy="923330"/>
          </a:xfrm>
          <a:prstGeom prst="rect">
            <a:avLst/>
          </a:prstGeom>
          <a:noFill/>
        </p:spPr>
        <p:txBody>
          <a:bodyPr wrap="none" lIns="91440" tIns="45720" rIns="91440" bIns="45720">
            <a:spAutoFit/>
          </a:bodyPr>
          <a:lstStyle/>
          <a:p>
            <a:pPr algn="ctr"/>
            <a:r>
              <a:rPr lang="it-IT"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CADF</a:t>
            </a:r>
            <a:endParaRPr lang="it-IT" sz="5400" b="1" cap="none"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Freccia bidirezionale orizzontale 8"/>
          <p:cNvSpPr/>
          <p:nvPr/>
        </p:nvSpPr>
        <p:spPr bwMode="auto">
          <a:xfrm>
            <a:off x="3346428" y="3282948"/>
            <a:ext cx="2409858" cy="1058877"/>
          </a:xfrm>
          <a:prstGeom prst="lef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pic>
        <p:nvPicPr>
          <p:cNvPr id="10" name="Picture 6" descr="http://us.cdn4.123rf.com/168nwm/arcadi0/arcadi01205/arcadi0120500006/13843666-stretta-di-mano-icona.jpg"/>
          <p:cNvPicPr>
            <a:picLocks noChangeAspect="1" noChangeArrowheads="1"/>
          </p:cNvPicPr>
          <p:nvPr/>
        </p:nvPicPr>
        <p:blipFill>
          <a:blip r:embed="rId5" cstate="print"/>
          <a:srcRect/>
          <a:stretch>
            <a:fillRect/>
          </a:stretch>
        </p:blipFill>
        <p:spPr bwMode="auto">
          <a:xfrm>
            <a:off x="8056605" y="5035572"/>
            <a:ext cx="1533525" cy="1600200"/>
          </a:xfrm>
          <a:prstGeom prst="rect">
            <a:avLst/>
          </a:prstGeom>
          <a:noFill/>
        </p:spPr>
      </p:pic>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ttangolo 4"/>
          <p:cNvSpPr/>
          <p:nvPr/>
        </p:nvSpPr>
        <p:spPr>
          <a:xfrm>
            <a:off x="1009596" y="5510241"/>
            <a:ext cx="2774988" cy="400110"/>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it-IT"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SCIENZA</a:t>
            </a:r>
            <a:endParaRPr lang="it-IT"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ttangolo 5"/>
          <p:cNvSpPr/>
          <p:nvPr/>
        </p:nvSpPr>
        <p:spPr>
          <a:xfrm>
            <a:off x="7098992" y="5546754"/>
            <a:ext cx="2250937" cy="400110"/>
          </a:xfrm>
          <a:prstGeom prst="rect">
            <a:avLst/>
          </a:prstGeom>
          <a:solidFill>
            <a:srgbClr val="FF0000"/>
          </a:solidFill>
        </p:spPr>
        <p:style>
          <a:lnRef idx="0">
            <a:schemeClr val="accent2"/>
          </a:lnRef>
          <a:fillRef idx="3">
            <a:schemeClr val="accent2"/>
          </a:fillRef>
          <a:effectRef idx="3">
            <a:schemeClr val="accent2"/>
          </a:effectRef>
          <a:fontRef idx="minor">
            <a:schemeClr val="lt1"/>
          </a:fontRef>
        </p:style>
        <p:txBody>
          <a:bodyPr wrap="none" lIns="91440" tIns="45720" rIns="91440" bIns="45720">
            <a:spAutoFit/>
          </a:bodyPr>
          <a:lstStyle/>
          <a:p>
            <a:pPr algn="ctr"/>
            <a:r>
              <a:rPr lang="it-IT" sz="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INVESTIGAZIONI</a:t>
            </a:r>
            <a:endParaRPr lang="it-IT"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31" name="AutoShape 7"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3" name="AutoShape 9"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5" name="AutoShape 11"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7" name="AutoShape 13"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Immagine 2" descr="italia_Italia.gif"/>
          <p:cNvPicPr>
            <a:picLocks noChangeAspect="1"/>
          </p:cNvPicPr>
          <p:nvPr/>
        </p:nvPicPr>
        <p:blipFill>
          <a:blip r:embed="rId2" cstate="print"/>
          <a:srcRect/>
          <a:stretch>
            <a:fillRect/>
          </a:stretch>
        </p:blipFill>
        <p:spPr bwMode="auto">
          <a:xfrm>
            <a:off x="3967149" y="654012"/>
            <a:ext cx="1958975" cy="2339975"/>
          </a:xfrm>
          <a:prstGeom prst="rect">
            <a:avLst/>
          </a:prstGeom>
          <a:noFill/>
          <a:ln w="9525">
            <a:noFill/>
            <a:miter lim="800000"/>
            <a:headEnd/>
            <a:tailEnd/>
          </a:ln>
        </p:spPr>
      </p:pic>
      <p:pic>
        <p:nvPicPr>
          <p:cNvPr id="13" name="Picture 2" descr="https://encrypted-tbn0.gstatic.com/images?q=tbn:ANd9GcRwchydkdURWUf84uFKQhziem2t6OB8QwZjl5lDhk9CxWjKvV6kIBeS3k0v">
            <a:hlinkClick r:id="rId3"/>
          </p:cNvPr>
          <p:cNvPicPr>
            <a:picLocks noChangeAspect="1" noChangeArrowheads="1"/>
          </p:cNvPicPr>
          <p:nvPr/>
        </p:nvPicPr>
        <p:blipFill>
          <a:blip r:embed="rId4" cstate="print"/>
          <a:srcRect/>
          <a:stretch>
            <a:fillRect/>
          </a:stretch>
        </p:blipFill>
        <p:spPr bwMode="auto">
          <a:xfrm>
            <a:off x="4405305" y="4378338"/>
            <a:ext cx="1238250" cy="790575"/>
          </a:xfrm>
          <a:prstGeom prst="rect">
            <a:avLst/>
          </a:prstGeom>
          <a:noFill/>
          <a:ln w="9525">
            <a:noFill/>
            <a:miter lim="800000"/>
            <a:headEnd/>
            <a:tailEnd/>
          </a:ln>
        </p:spPr>
      </p:pic>
      <p:sp>
        <p:nvSpPr>
          <p:cNvPr id="18" name="CasellaDiTesto 7"/>
          <p:cNvSpPr txBox="1">
            <a:spLocks noChangeArrowheads="1"/>
          </p:cNvSpPr>
          <p:nvPr/>
        </p:nvSpPr>
        <p:spPr bwMode="auto">
          <a:xfrm>
            <a:off x="2178012" y="3282948"/>
            <a:ext cx="5940425" cy="707886"/>
          </a:xfrm>
          <a:prstGeom prst="rect">
            <a:avLst/>
          </a:prstGeom>
          <a:ln>
            <a:noFill/>
          </a:ln>
          <a:extLst>
            <a:ext uri="{909E8E84-426E-40dd-AFC4-6F175D3DCCD1}"/>
            <a:ext uri="{91240B29-F687-4f45-9708-019B960494DF}"/>
          </a:extLst>
        </p:spPr>
        <p:style>
          <a:lnRef idx="0">
            <a:scrgbClr r="0" g="0" b="0"/>
          </a:lnRef>
          <a:fillRef idx="1002">
            <a:schemeClr val="dk2"/>
          </a:fillRef>
          <a:effectRef idx="0">
            <a:scrgbClr r="0" g="0" b="0"/>
          </a:effectRef>
          <a:fontRef idx="major"/>
        </p:style>
        <p:txBody>
          <a:bodyPr>
            <a:spAutoFit/>
            <a:scene3d>
              <a:camera prst="orthographicFront"/>
              <a:lightRig rig="threePt" dir="t"/>
            </a:scene3d>
            <a:sp3d extrusionH="57150">
              <a:bevelT w="38100" h="38100"/>
            </a:sp3d>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defRPr/>
            </a:pPr>
            <a:r>
              <a:rPr lang="it-IT" sz="4000" b="1" dirty="0" smtClean="0">
                <a:solidFill>
                  <a:srgbClr val="FF0000"/>
                </a:solidFill>
              </a:rPr>
              <a:t>PROBLEMATICA</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3"/>
          <p:cNvSpPr>
            <a:spLocks/>
          </p:cNvSpPr>
          <p:nvPr/>
        </p:nvSpPr>
        <p:spPr bwMode="auto">
          <a:xfrm rot="5400000">
            <a:off x="4826927" y="-836877"/>
            <a:ext cx="647700" cy="6156854"/>
          </a:xfrm>
          <a:prstGeom prst="leftBrace">
            <a:avLst>
              <a:gd name="adj1" fmla="val 39160"/>
              <a:gd name="adj2" fmla="val 54949"/>
            </a:avLst>
          </a:prstGeom>
          <a:noFill/>
          <a:ln w="76200">
            <a:solidFill>
              <a:srgbClr val="FF0000"/>
            </a:solidFill>
            <a:round/>
            <a:headEnd/>
            <a:tailEnd/>
          </a:ln>
        </p:spPr>
        <p:txBody>
          <a:bodyPr wrap="none" anchor="ctr"/>
          <a:lstStyle/>
          <a:p>
            <a:pPr algn="ctr" eaLnBrk="0" hangingPunct="0">
              <a:spcBef>
                <a:spcPct val="50000"/>
              </a:spcBef>
            </a:pPr>
            <a:endParaRPr lang="it-IT">
              <a:latin typeface="Times New Roman" pitchFamily="18" charset="0"/>
              <a:cs typeface="Times New Roman" pitchFamily="18" charset="0"/>
            </a:endParaRPr>
          </a:p>
        </p:txBody>
      </p:sp>
      <p:sp>
        <p:nvSpPr>
          <p:cNvPr id="34820" name="Rectangle 5"/>
          <p:cNvSpPr>
            <a:spLocks noChangeArrowheads="1"/>
          </p:cNvSpPr>
          <p:nvPr/>
        </p:nvSpPr>
        <p:spPr bwMode="auto">
          <a:xfrm>
            <a:off x="3314040" y="836613"/>
            <a:ext cx="3097344" cy="707886"/>
          </a:xfrm>
          <a:prstGeom prst="rect">
            <a:avLst/>
          </a:prstGeom>
          <a:solidFill>
            <a:schemeClr val="bg1">
              <a:lumMod val="50000"/>
            </a:schemeClr>
          </a:solidFill>
          <a:ln w="9525">
            <a:solidFill>
              <a:srgbClr val="CC0000"/>
            </a:solidFill>
            <a:miter lim="800000"/>
            <a:headEnd/>
            <a:tailEnd/>
          </a:ln>
        </p:spPr>
        <p:txBody>
          <a:bodyPr>
            <a:spAutoFit/>
          </a:bodyPr>
          <a:lstStyle/>
          <a:p>
            <a:pPr algn="ctr" eaLnBrk="0" fontAlgn="auto" hangingPunct="0">
              <a:spcBef>
                <a:spcPct val="50000"/>
              </a:spcBef>
              <a:spcAft>
                <a:spcPts val="0"/>
              </a:spcAft>
              <a:defRPr/>
            </a:pPr>
            <a:r>
              <a:rPr lang="it-IT" sz="2000" b="1" dirty="0">
                <a:solidFill>
                  <a:srgbClr val="FFFFFF"/>
                </a:solidFill>
                <a:latin typeface="Times New Roman" pitchFamily="18" charset="0"/>
                <a:cs typeface="Times New Roman" pitchFamily="18" charset="0"/>
              </a:rPr>
              <a:t>I NAS CARABINIERI SVOLGONO ATTIVITÀ:</a:t>
            </a:r>
            <a:endParaRPr lang="it-IT" sz="2000" dirty="0">
              <a:solidFill>
                <a:srgbClr val="FFFFFF"/>
              </a:solidFill>
              <a:latin typeface="Times New Roman" pitchFamily="18" charset="0"/>
              <a:cs typeface="Times New Roman" pitchFamily="18" charset="0"/>
            </a:endParaRPr>
          </a:p>
        </p:txBody>
      </p:sp>
      <p:sp>
        <p:nvSpPr>
          <p:cNvPr id="34821" name="Text Box 7"/>
          <p:cNvSpPr txBox="1">
            <a:spLocks noChangeArrowheads="1"/>
          </p:cNvSpPr>
          <p:nvPr/>
        </p:nvSpPr>
        <p:spPr bwMode="auto">
          <a:xfrm>
            <a:off x="4989116" y="2533650"/>
            <a:ext cx="4717388" cy="1454244"/>
          </a:xfrm>
          <a:prstGeom prst="rect">
            <a:avLst/>
          </a:prstGeom>
          <a:solidFill>
            <a:schemeClr val="bg1">
              <a:lumMod val="50000"/>
            </a:schemeClr>
          </a:solidFill>
          <a:ln w="9525">
            <a:solidFill>
              <a:srgbClr val="CC0000"/>
            </a:solidFill>
            <a:miter lim="800000"/>
            <a:headEnd/>
            <a:tailEnd/>
          </a:ln>
        </p:spPr>
        <p:txBody>
          <a:bodyPr>
            <a:spAutoFit/>
          </a:bodyPr>
          <a:lstStyle/>
          <a:p>
            <a:pPr algn="ctr" eaLnBrk="0" fontAlgn="auto" hangingPunct="0">
              <a:lnSpc>
                <a:spcPct val="90000"/>
              </a:lnSpc>
              <a:spcBef>
                <a:spcPct val="50000"/>
              </a:spcBef>
              <a:spcAft>
                <a:spcPts val="0"/>
              </a:spcAft>
              <a:defRPr/>
            </a:pPr>
            <a:r>
              <a:rPr lang="it-IT" sz="2400" b="1" u="sng" dirty="0">
                <a:solidFill>
                  <a:srgbClr val="FFFFFF"/>
                </a:solidFill>
                <a:latin typeface="Times New Roman" pitchFamily="18" charset="0"/>
                <a:cs typeface="Times New Roman" pitchFamily="18" charset="0"/>
              </a:rPr>
              <a:t>ISPETTIVE</a:t>
            </a:r>
          </a:p>
          <a:p>
            <a:pPr algn="ctr" eaLnBrk="0" fontAlgn="auto" hangingPunct="0">
              <a:lnSpc>
                <a:spcPct val="90000"/>
              </a:lnSpc>
              <a:spcBef>
                <a:spcPts val="300"/>
              </a:spcBef>
              <a:spcAft>
                <a:spcPts val="0"/>
              </a:spcAft>
              <a:defRPr/>
            </a:pPr>
            <a:r>
              <a:rPr lang="it-IT" sz="2200" b="1" dirty="0">
                <a:solidFill>
                  <a:srgbClr val="FFFFFF"/>
                </a:solidFill>
                <a:latin typeface="Times New Roman" pitchFamily="18" charset="0"/>
                <a:cs typeface="Times New Roman" pitchFamily="18" charset="0"/>
              </a:rPr>
              <a:t>ISPETTORI SANITARI</a:t>
            </a:r>
          </a:p>
          <a:p>
            <a:pPr algn="ctr" eaLnBrk="0" fontAlgn="auto" hangingPunct="0">
              <a:lnSpc>
                <a:spcPct val="90000"/>
              </a:lnSpc>
              <a:spcBef>
                <a:spcPts val="300"/>
              </a:spcBef>
              <a:spcAft>
                <a:spcPts val="0"/>
              </a:spcAft>
              <a:defRPr/>
            </a:pPr>
            <a:r>
              <a:rPr lang="it-IT" sz="2200" b="1" dirty="0">
                <a:solidFill>
                  <a:srgbClr val="FFFFFF"/>
                </a:solidFill>
                <a:latin typeface="Times New Roman" pitchFamily="18" charset="0"/>
                <a:cs typeface="Times New Roman" pitchFamily="18" charset="0"/>
              </a:rPr>
              <a:t>TECNICI DELLA PREVENZIONE</a:t>
            </a:r>
          </a:p>
          <a:p>
            <a:pPr algn="ctr" eaLnBrk="0" fontAlgn="auto" hangingPunct="0">
              <a:lnSpc>
                <a:spcPct val="90000"/>
              </a:lnSpc>
              <a:spcBef>
                <a:spcPts val="300"/>
              </a:spcBef>
              <a:spcAft>
                <a:spcPts val="0"/>
              </a:spcAft>
              <a:defRPr/>
            </a:pPr>
            <a:r>
              <a:rPr lang="it-IT" sz="2200" b="1" dirty="0">
                <a:solidFill>
                  <a:srgbClr val="FF0000"/>
                </a:solidFill>
                <a:latin typeface="Times New Roman" pitchFamily="18" charset="0"/>
                <a:cs typeface="Times New Roman" pitchFamily="18" charset="0"/>
              </a:rPr>
              <a:t>ISPETTORI ANTI-DOPING</a:t>
            </a:r>
          </a:p>
        </p:txBody>
      </p:sp>
      <p:sp>
        <p:nvSpPr>
          <p:cNvPr id="34822" name="Text Box 9"/>
          <p:cNvSpPr txBox="1">
            <a:spLocks noChangeArrowheads="1"/>
          </p:cNvSpPr>
          <p:nvPr/>
        </p:nvSpPr>
        <p:spPr bwMode="auto">
          <a:xfrm>
            <a:off x="584730" y="2533651"/>
            <a:ext cx="3745706" cy="823913"/>
          </a:xfrm>
          <a:prstGeom prst="rect">
            <a:avLst/>
          </a:prstGeom>
          <a:solidFill>
            <a:schemeClr val="bg1">
              <a:lumMod val="50000"/>
            </a:schemeClr>
          </a:solidFill>
          <a:ln w="9525">
            <a:solidFill>
              <a:srgbClr val="CC0000"/>
            </a:solidFill>
            <a:miter lim="800000"/>
            <a:headEnd/>
            <a:tailEnd/>
          </a:ln>
        </p:spPr>
        <p:txBody>
          <a:bodyPr>
            <a:spAutoFit/>
          </a:bodyPr>
          <a:lstStyle/>
          <a:p>
            <a:pPr algn="ctr" eaLnBrk="0" fontAlgn="auto" hangingPunct="0">
              <a:spcBef>
                <a:spcPct val="50000"/>
              </a:spcBef>
              <a:spcAft>
                <a:spcPts val="0"/>
              </a:spcAft>
              <a:defRPr/>
            </a:pPr>
            <a:r>
              <a:rPr lang="it-IT" sz="2400" b="1" u="sng" dirty="0">
                <a:solidFill>
                  <a:srgbClr val="FFFFFF"/>
                </a:solidFill>
                <a:latin typeface="Times New Roman" pitchFamily="18" charset="0"/>
                <a:cs typeface="Times New Roman" pitchFamily="18" charset="0"/>
              </a:rPr>
              <a:t>INVESTIGATIVE</a:t>
            </a:r>
            <a:r>
              <a:rPr lang="it-IT" sz="2400" b="1" dirty="0">
                <a:solidFill>
                  <a:srgbClr val="FFFFFF"/>
                </a:solidFill>
                <a:latin typeface="Times New Roman" pitchFamily="18" charset="0"/>
                <a:cs typeface="Times New Roman" pitchFamily="18" charset="0"/>
              </a:rPr>
              <a:t> </a:t>
            </a:r>
          </a:p>
          <a:p>
            <a:pPr algn="ctr" eaLnBrk="0" fontAlgn="auto" hangingPunct="0">
              <a:lnSpc>
                <a:spcPct val="50000"/>
              </a:lnSpc>
              <a:spcBef>
                <a:spcPct val="50000"/>
              </a:spcBef>
              <a:spcAft>
                <a:spcPts val="0"/>
              </a:spcAft>
              <a:defRPr/>
            </a:pPr>
            <a:r>
              <a:rPr lang="it-IT" sz="2200" b="1" dirty="0">
                <a:solidFill>
                  <a:srgbClr val="FFFFFF"/>
                </a:solidFill>
                <a:latin typeface="Times New Roman" pitchFamily="18" charset="0"/>
                <a:cs typeface="Times New Roman" pitchFamily="18" charset="0"/>
              </a:rPr>
              <a:t>POLIZIA GIUDIZIARIA</a:t>
            </a:r>
          </a:p>
        </p:txBody>
      </p:sp>
      <p:sp>
        <p:nvSpPr>
          <p:cNvPr id="34826" name="Rectangle 3"/>
          <p:cNvSpPr>
            <a:spLocks noChangeArrowheads="1"/>
          </p:cNvSpPr>
          <p:nvPr/>
        </p:nvSpPr>
        <p:spPr bwMode="auto">
          <a:xfrm>
            <a:off x="975123" y="242889"/>
            <a:ext cx="8354748" cy="523875"/>
          </a:xfrm>
          <a:prstGeom prst="rect">
            <a:avLst/>
          </a:prstGeom>
          <a:solidFill>
            <a:srgbClr val="FFFFFF"/>
          </a:solidFill>
          <a:ln w="57150" algn="ctr">
            <a:solidFill>
              <a:srgbClr val="FFFFFF"/>
            </a:solidFill>
            <a:miter lim="800000"/>
            <a:headEnd/>
            <a:tailEnd/>
          </a:ln>
        </p:spPr>
        <p:txBody>
          <a:bodyPr>
            <a:spAutoFit/>
          </a:bodyPr>
          <a:lstStyle/>
          <a:p>
            <a:pPr algn="ctr" eaLnBrk="0" fontAlgn="auto" hangingPunct="0">
              <a:spcBef>
                <a:spcPct val="50000"/>
              </a:spcBef>
              <a:spcAft>
                <a:spcPts val="0"/>
              </a:spcAft>
              <a:defRPr/>
            </a:pPr>
            <a:r>
              <a:rPr lang="it-IT" sz="2800" b="1" dirty="0">
                <a:solidFill>
                  <a:schemeClr val="bg1">
                    <a:lumMod val="50000"/>
                  </a:schemeClr>
                </a:solidFill>
                <a:latin typeface="Times New Roman" pitchFamily="18" charset="0"/>
                <a:cs typeface="Times New Roman" pitchFamily="18" charset="0"/>
              </a:rPr>
              <a:t>PECULIARITÀ</a:t>
            </a:r>
          </a:p>
        </p:txBody>
      </p:sp>
      <p:sp>
        <p:nvSpPr>
          <p:cNvPr id="54279" name="Freeform 2"/>
          <p:cNvSpPr>
            <a:spLocks/>
          </p:cNvSpPr>
          <p:nvPr/>
        </p:nvSpPr>
        <p:spPr bwMode="auto">
          <a:xfrm>
            <a:off x="4075906" y="3695701"/>
            <a:ext cx="1720" cy="3175"/>
          </a:xfrm>
          <a:custGeom>
            <a:avLst/>
            <a:gdLst>
              <a:gd name="T0" fmla="*/ 0 w 2"/>
              <a:gd name="T1" fmla="*/ 0 h 3"/>
              <a:gd name="T2" fmla="*/ 2147483647 w 2"/>
              <a:gd name="T3" fmla="*/ 2147483647 h 3"/>
              <a:gd name="T4" fmla="*/ 0 w 2"/>
              <a:gd name="T5" fmla="*/ 2147483647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3"/>
                </a:lnTo>
                <a:lnTo>
                  <a:pt x="0" y="3"/>
                </a:lnTo>
                <a:lnTo>
                  <a:pt x="0" y="0"/>
                </a:lnTo>
                <a:close/>
              </a:path>
            </a:pathLst>
          </a:custGeom>
          <a:solidFill>
            <a:srgbClr val="008E8E"/>
          </a:solidFill>
          <a:ln w="9525">
            <a:noFill/>
            <a:round/>
            <a:headEnd/>
            <a:tailEnd/>
          </a:ln>
        </p:spPr>
        <p:txBody>
          <a:bodyPr/>
          <a:lstStyle/>
          <a:p>
            <a:endParaRPr lang="it-IT"/>
          </a:p>
        </p:txBody>
      </p:sp>
      <p:pic>
        <p:nvPicPr>
          <p:cNvPr id="12" name="Picture 2" descr="C:\ComandoTutela Salute marzo 2007\Ufficio Stampa\Foto istituzionali\agenzia Tam Tam 28.10.09\_002142.JPG"/>
          <p:cNvPicPr>
            <a:picLocks noChangeAspect="1" noChangeArrowheads="1"/>
          </p:cNvPicPr>
          <p:nvPr/>
        </p:nvPicPr>
        <p:blipFill>
          <a:blip r:embed="rId2" cstate="print"/>
          <a:srcRect l="9777"/>
          <a:stretch>
            <a:fillRect/>
          </a:stretch>
        </p:blipFill>
        <p:spPr bwMode="auto">
          <a:xfrm>
            <a:off x="5565069" y="4041068"/>
            <a:ext cx="3708413" cy="27346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1" descr="C:\ComandoTutela Salute marzo 2007\Ufficio Stampa\Foto istituzionali\agenzia Tam Tam 28.10.09\_002222.JPG"/>
          <p:cNvPicPr>
            <a:picLocks noChangeAspect="1" noChangeArrowheads="1"/>
          </p:cNvPicPr>
          <p:nvPr/>
        </p:nvPicPr>
        <p:blipFill>
          <a:blip r:embed="rId3" cstate="print">
            <a:extLst/>
          </a:blip>
          <a:srcRect l="26635"/>
          <a:stretch>
            <a:fillRect/>
          </a:stretch>
        </p:blipFill>
        <p:spPr bwMode="auto">
          <a:xfrm>
            <a:off x="740533" y="3689412"/>
            <a:ext cx="3450123" cy="31287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AutoShape 7"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3" name="AutoShape 9"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5" name="AutoShape 11"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7" name="AutoShape 13"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2" name="Immagine 2" descr="italia_Italia.gif"/>
          <p:cNvPicPr>
            <a:picLocks noChangeAspect="1"/>
          </p:cNvPicPr>
          <p:nvPr/>
        </p:nvPicPr>
        <p:blipFill>
          <a:blip r:embed="rId2" cstate="print"/>
          <a:srcRect/>
          <a:stretch>
            <a:fillRect/>
          </a:stretch>
        </p:blipFill>
        <p:spPr bwMode="auto">
          <a:xfrm>
            <a:off x="1557291" y="654012"/>
            <a:ext cx="641925" cy="766773"/>
          </a:xfrm>
          <a:prstGeom prst="rect">
            <a:avLst/>
          </a:prstGeom>
          <a:noFill/>
          <a:ln w="9525">
            <a:noFill/>
            <a:miter lim="800000"/>
            <a:headEnd/>
            <a:tailEnd/>
          </a:ln>
        </p:spPr>
      </p:pic>
      <p:pic>
        <p:nvPicPr>
          <p:cNvPr id="13" name="Picture 2" descr="https://encrypted-tbn0.gstatic.com/images?q=tbn:ANd9GcRwchydkdURWUf84uFKQhziem2t6OB8QwZjl5lDhk9CxWjKvV6kIBeS3k0v">
            <a:hlinkClick r:id="rId3"/>
          </p:cNvPr>
          <p:cNvPicPr>
            <a:picLocks noChangeAspect="1" noChangeArrowheads="1"/>
          </p:cNvPicPr>
          <p:nvPr/>
        </p:nvPicPr>
        <p:blipFill>
          <a:blip r:embed="rId4" cstate="print"/>
          <a:srcRect/>
          <a:stretch>
            <a:fillRect/>
          </a:stretch>
        </p:blipFill>
        <p:spPr bwMode="auto">
          <a:xfrm>
            <a:off x="8531274" y="507960"/>
            <a:ext cx="629079" cy="401643"/>
          </a:xfrm>
          <a:prstGeom prst="rect">
            <a:avLst/>
          </a:prstGeom>
          <a:noFill/>
          <a:ln w="9525">
            <a:noFill/>
            <a:miter lim="800000"/>
            <a:headEnd/>
            <a:tailEnd/>
          </a:ln>
        </p:spPr>
      </p:pic>
      <p:sp>
        <p:nvSpPr>
          <p:cNvPr id="14" name="Text Box 4"/>
          <p:cNvSpPr txBox="1">
            <a:spLocks noChangeArrowheads="1"/>
          </p:cNvSpPr>
          <p:nvPr/>
        </p:nvSpPr>
        <p:spPr bwMode="auto">
          <a:xfrm>
            <a:off x="1338213" y="3209922"/>
            <a:ext cx="7959834" cy="2774988"/>
          </a:xfrm>
          <a:prstGeom prst="rect">
            <a:avLst/>
          </a:prstGeom>
          <a:solidFill>
            <a:srgbClr val="6699FF"/>
          </a:solidFill>
          <a:ln w="9525">
            <a:solidFill>
              <a:schemeClr val="accent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it-IT"/>
            </a:defPPr>
            <a:lvl1pPr>
              <a:defRPr sz="1700" b="1">
                <a:solidFill>
                  <a:srgbClr val="0000CC"/>
                </a:solidFill>
                <a:latin typeface="Times New Roman" pitchFamily="18" charset="0"/>
                <a:cs typeface="Times New Roman" pitchFamily="18" charset="0"/>
              </a:defRPr>
            </a:lvl1pPr>
            <a:lvl2pPr marL="742950" indent="-285750"/>
            <a:lvl3pPr marL="1143000" indent="-228600"/>
            <a:lvl4pPr marL="1600200" indent="-228600"/>
            <a:lvl5pPr marL="2057400" indent="-22860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eaLnBrk="0" hangingPunct="0">
              <a:spcBef>
                <a:spcPct val="50000"/>
              </a:spcBef>
              <a:defRPr/>
            </a:pPr>
            <a:r>
              <a:rPr lang="it-IT" sz="4000" dirty="0" smtClean="0">
                <a:ea typeface="+mn-ea"/>
              </a:rPr>
              <a:t>INTEGRATORI  ALIMENTARI CONTENENTI SOSTANZE VIETATE PER DOPING</a:t>
            </a:r>
          </a:p>
          <a:p>
            <a:pPr algn="ctr" eaLnBrk="0" hangingPunct="0">
              <a:spcBef>
                <a:spcPct val="50000"/>
              </a:spcBef>
              <a:defRPr/>
            </a:pPr>
            <a:endParaRPr lang="it-IT" sz="1800" dirty="0" smtClean="0">
              <a:ea typeface="+mn-ea"/>
            </a:endParaRPr>
          </a:p>
        </p:txBody>
      </p:sp>
      <p:pic>
        <p:nvPicPr>
          <p:cNvPr id="10" name="Immagine 9" descr="integratori.png"/>
          <p:cNvPicPr>
            <a:picLocks noChangeAspect="1"/>
          </p:cNvPicPr>
          <p:nvPr/>
        </p:nvPicPr>
        <p:blipFill>
          <a:blip r:embed="rId5" cstate="print"/>
          <a:stretch>
            <a:fillRect/>
          </a:stretch>
        </p:blipFill>
        <p:spPr>
          <a:xfrm>
            <a:off x="3528993" y="179344"/>
            <a:ext cx="3622662" cy="2716996"/>
          </a:xfrm>
          <a:prstGeom prst="rect">
            <a:avLst/>
          </a:prstGeo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AutoShape 7"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3" name="AutoShape 9"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5" name="AutoShape 11"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7" name="AutoShape 13"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4" name="Text Box 4"/>
          <p:cNvSpPr txBox="1">
            <a:spLocks noChangeArrowheads="1"/>
          </p:cNvSpPr>
          <p:nvPr/>
        </p:nvSpPr>
        <p:spPr bwMode="auto">
          <a:xfrm>
            <a:off x="1338213" y="1822427"/>
            <a:ext cx="7959834" cy="4637151"/>
          </a:xfrm>
          <a:prstGeom prst="rect">
            <a:avLst/>
          </a:prstGeom>
          <a:solidFill>
            <a:srgbClr val="6699FF"/>
          </a:solidFill>
          <a:ln w="9525">
            <a:solidFill>
              <a:schemeClr val="accent1">
                <a:lumMod val="50000"/>
              </a:schemeClr>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it-IT"/>
            </a:defPPr>
            <a:lvl1pPr>
              <a:defRPr sz="1700" b="1">
                <a:solidFill>
                  <a:srgbClr val="0000CC"/>
                </a:solidFill>
                <a:latin typeface="Times New Roman" pitchFamily="18" charset="0"/>
                <a:cs typeface="Times New Roman" pitchFamily="18" charset="0"/>
              </a:defRPr>
            </a:lvl1pPr>
            <a:lvl2pPr marL="742950" indent="-285750"/>
            <a:lvl3pPr marL="1143000" indent="-228600"/>
            <a:lvl4pPr marL="1600200" indent="-228600"/>
            <a:lvl5pPr marL="2057400" indent="-228600"/>
            <a:lvl6pPr marL="2514600" indent="-228600" algn="ctr" eaLnBrk="0" fontAlgn="base" hangingPunct="0">
              <a:spcBef>
                <a:spcPct val="50000"/>
              </a:spcBef>
              <a:spcAft>
                <a:spcPct val="0"/>
              </a:spcAft>
            </a:lvl6pPr>
            <a:lvl7pPr marL="2971800" indent="-228600" algn="ctr" eaLnBrk="0" fontAlgn="base" hangingPunct="0">
              <a:spcBef>
                <a:spcPct val="50000"/>
              </a:spcBef>
              <a:spcAft>
                <a:spcPct val="0"/>
              </a:spcAft>
            </a:lvl7pPr>
            <a:lvl8pPr marL="3429000" indent="-228600" algn="ctr" eaLnBrk="0" fontAlgn="base" hangingPunct="0">
              <a:spcBef>
                <a:spcPct val="50000"/>
              </a:spcBef>
              <a:spcAft>
                <a:spcPct val="0"/>
              </a:spcAft>
            </a:lvl8pPr>
            <a:lvl9pPr marL="3886200" indent="-228600" algn="ctr" eaLnBrk="0" fontAlgn="base" hangingPunct="0">
              <a:spcBef>
                <a:spcPct val="50000"/>
              </a:spcBef>
              <a:spcAft>
                <a:spcPct val="0"/>
              </a:spcAft>
            </a:lvl9pPr>
          </a:lstStyle>
          <a:p>
            <a:pPr algn="ctr" eaLnBrk="0" hangingPunct="0">
              <a:spcBef>
                <a:spcPct val="50000"/>
              </a:spcBef>
              <a:defRPr/>
            </a:pPr>
            <a:r>
              <a:rPr lang="it-IT" sz="4000" dirty="0" smtClean="0">
                <a:solidFill>
                  <a:srgbClr val="FF0000"/>
                </a:solidFill>
                <a:ea typeface="+mn-ea"/>
              </a:rPr>
              <a:t>CASE STUDY</a:t>
            </a:r>
          </a:p>
          <a:p>
            <a:pPr algn="ctr" eaLnBrk="0" hangingPunct="0">
              <a:spcBef>
                <a:spcPct val="50000"/>
              </a:spcBef>
              <a:defRPr/>
            </a:pPr>
            <a:endParaRPr lang="it-IT" sz="4000" dirty="0" smtClean="0">
              <a:ea typeface="+mn-ea"/>
            </a:endParaRPr>
          </a:p>
          <a:p>
            <a:pPr algn="ctr" eaLnBrk="0" hangingPunct="0">
              <a:spcBef>
                <a:spcPct val="50000"/>
              </a:spcBef>
              <a:defRPr/>
            </a:pPr>
            <a:endParaRPr lang="it-IT" sz="4000" dirty="0" smtClean="0">
              <a:ea typeface="+mn-ea"/>
            </a:endParaRPr>
          </a:p>
          <a:p>
            <a:pPr algn="ctr" eaLnBrk="0" hangingPunct="0">
              <a:spcBef>
                <a:spcPct val="50000"/>
              </a:spcBef>
              <a:defRPr/>
            </a:pPr>
            <a:endParaRPr lang="it-IT" sz="1800" dirty="0" smtClean="0">
              <a:ea typeface="+mn-ea"/>
            </a:endParaRPr>
          </a:p>
        </p:txBody>
      </p:sp>
      <p:pic>
        <p:nvPicPr>
          <p:cNvPr id="11" name="Immagine 10" descr="Sochi-logo.jpg"/>
          <p:cNvPicPr>
            <a:picLocks noChangeAspect="1"/>
          </p:cNvPicPr>
          <p:nvPr/>
        </p:nvPicPr>
        <p:blipFill>
          <a:blip r:embed="rId2" cstate="print"/>
          <a:stretch>
            <a:fillRect/>
          </a:stretch>
        </p:blipFill>
        <p:spPr>
          <a:xfrm>
            <a:off x="2652681" y="3575052"/>
            <a:ext cx="5257800" cy="2800350"/>
          </a:xfrm>
          <a:prstGeom prst="rect">
            <a:avLst/>
          </a:prstGeom>
        </p:spPr>
      </p:pic>
      <p:pic>
        <p:nvPicPr>
          <p:cNvPr id="15" name="Immagine 14" descr="Doping-720x500.png"/>
          <p:cNvPicPr>
            <a:picLocks noChangeAspect="1"/>
          </p:cNvPicPr>
          <p:nvPr/>
        </p:nvPicPr>
        <p:blipFill>
          <a:blip r:embed="rId3" cstate="print"/>
          <a:stretch>
            <a:fillRect/>
          </a:stretch>
        </p:blipFill>
        <p:spPr>
          <a:xfrm>
            <a:off x="3711558" y="0"/>
            <a:ext cx="2443149" cy="1696631"/>
          </a:xfrm>
          <a:prstGeom prst="rect">
            <a:avLst/>
          </a:prstGeom>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AutoShape 7"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3" name="AutoShape 9"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5" name="AutoShape 11"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7" name="AutoShape 13"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 name="Immagine 14" descr="Doping-720x500.png"/>
          <p:cNvPicPr>
            <a:picLocks noChangeAspect="1"/>
          </p:cNvPicPr>
          <p:nvPr/>
        </p:nvPicPr>
        <p:blipFill>
          <a:blip r:embed="rId2" cstate="print"/>
          <a:stretch>
            <a:fillRect/>
          </a:stretch>
        </p:blipFill>
        <p:spPr>
          <a:xfrm>
            <a:off x="3711558" y="0"/>
            <a:ext cx="2443149" cy="1696631"/>
          </a:xfrm>
          <a:prstGeom prst="rect">
            <a:avLst/>
          </a:prstGeom>
        </p:spPr>
      </p:pic>
      <p:pic>
        <p:nvPicPr>
          <p:cNvPr id="16" name="Immagine 15" descr="bob_a_quattro_getty.jpg"/>
          <p:cNvPicPr>
            <a:picLocks noChangeAspect="1"/>
          </p:cNvPicPr>
          <p:nvPr/>
        </p:nvPicPr>
        <p:blipFill>
          <a:blip r:embed="rId3" cstate="print"/>
          <a:stretch>
            <a:fillRect/>
          </a:stretch>
        </p:blipFill>
        <p:spPr>
          <a:xfrm>
            <a:off x="1046109" y="2297097"/>
            <a:ext cx="4321170" cy="2705123"/>
          </a:xfrm>
          <a:prstGeom prst="rect">
            <a:avLst/>
          </a:prstGeom>
        </p:spPr>
      </p:pic>
      <p:sp>
        <p:nvSpPr>
          <p:cNvPr id="17" name="CasellaDiTesto 16"/>
          <p:cNvSpPr txBox="1"/>
          <p:nvPr/>
        </p:nvSpPr>
        <p:spPr>
          <a:xfrm>
            <a:off x="5829312" y="2078019"/>
            <a:ext cx="3870378" cy="1631216"/>
          </a:xfrm>
          <a:prstGeom prst="rect">
            <a:avLst/>
          </a:prstGeom>
          <a:noFill/>
        </p:spPr>
        <p:txBody>
          <a:bodyPr wrap="square" rtlCol="0">
            <a:spAutoFit/>
          </a:bodyPr>
          <a:lstStyle/>
          <a:p>
            <a:pPr algn="just"/>
            <a:r>
              <a:rPr lang="it-IT" sz="2000" b="1" dirty="0" smtClean="0">
                <a:solidFill>
                  <a:srgbClr val="FF0000"/>
                </a:solidFill>
              </a:rPr>
              <a:t>Un atleta italiano partecipante alle Olimpiadi Invernali viene trovato positivo alla sostanza stimolante Dimetilamilammina (DMAA)</a:t>
            </a:r>
            <a:endParaRPr lang="it-IT" sz="2000" b="1" dirty="0">
              <a:solidFill>
                <a:srgbClr val="FF0000"/>
              </a:solidFill>
            </a:endParaRPr>
          </a:p>
        </p:txBody>
      </p:sp>
      <p:pic>
        <p:nvPicPr>
          <p:cNvPr id="18" name="Immagine 17" descr="download.jpg"/>
          <p:cNvPicPr>
            <a:picLocks noChangeAspect="1"/>
          </p:cNvPicPr>
          <p:nvPr/>
        </p:nvPicPr>
        <p:blipFill>
          <a:blip r:embed="rId4" cstate="print"/>
          <a:stretch>
            <a:fillRect/>
          </a:stretch>
        </p:blipFill>
        <p:spPr>
          <a:xfrm>
            <a:off x="6924702" y="4305312"/>
            <a:ext cx="2619375" cy="1743075"/>
          </a:xfrm>
          <a:prstGeom prst="rect">
            <a:avLst/>
          </a:prstGeom>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AutoShape 7"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3" name="AutoShape 9"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5" name="AutoShape 11"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7" name="AutoShape 13"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 name="Immagine 14" descr="Doping-720x500.png"/>
          <p:cNvPicPr>
            <a:picLocks noChangeAspect="1"/>
          </p:cNvPicPr>
          <p:nvPr/>
        </p:nvPicPr>
        <p:blipFill>
          <a:blip r:embed="rId2" cstate="print"/>
          <a:stretch>
            <a:fillRect/>
          </a:stretch>
        </p:blipFill>
        <p:spPr>
          <a:xfrm>
            <a:off x="3711558" y="0"/>
            <a:ext cx="2443149" cy="1696631"/>
          </a:xfrm>
          <a:prstGeom prst="rect">
            <a:avLst/>
          </a:prstGeom>
        </p:spPr>
      </p:pic>
      <p:sp>
        <p:nvSpPr>
          <p:cNvPr id="17" name="CasellaDiTesto 16"/>
          <p:cNvSpPr txBox="1"/>
          <p:nvPr/>
        </p:nvSpPr>
        <p:spPr>
          <a:xfrm>
            <a:off x="5829312" y="2078019"/>
            <a:ext cx="3870378" cy="4031873"/>
          </a:xfrm>
          <a:prstGeom prst="rect">
            <a:avLst/>
          </a:prstGeom>
          <a:noFill/>
        </p:spPr>
        <p:txBody>
          <a:bodyPr wrap="square" rtlCol="0">
            <a:spAutoFit/>
          </a:bodyPr>
          <a:lstStyle/>
          <a:p>
            <a:pPr algn="just"/>
            <a:r>
              <a:rPr lang="it-IT" sz="3200" b="1" dirty="0" smtClean="0"/>
              <a:t>L’atleta presenta denuncia -  querela contro ignoti che determina l’instaurarsi di un procedimento penale</a:t>
            </a:r>
            <a:endParaRPr lang="it-IT" sz="3200" b="1" dirty="0"/>
          </a:p>
        </p:txBody>
      </p:sp>
      <p:pic>
        <p:nvPicPr>
          <p:cNvPr id="10" name="Immagine 9" descr="PROCURAREPUBBLICA.JPG"/>
          <p:cNvPicPr>
            <a:picLocks noChangeAspect="1"/>
          </p:cNvPicPr>
          <p:nvPr/>
        </p:nvPicPr>
        <p:blipFill>
          <a:blip r:embed="rId3" cstate="print"/>
          <a:stretch>
            <a:fillRect/>
          </a:stretch>
        </p:blipFill>
        <p:spPr>
          <a:xfrm>
            <a:off x="1301700" y="5072085"/>
            <a:ext cx="3103801" cy="1593423"/>
          </a:xfrm>
          <a:prstGeom prst="rect">
            <a:avLst/>
          </a:prstGeom>
        </p:spPr>
      </p:pic>
      <p:pic>
        <p:nvPicPr>
          <p:cNvPr id="11" name="Immagine 10" descr="CCTS.jpg"/>
          <p:cNvPicPr>
            <a:picLocks noChangeAspect="1"/>
          </p:cNvPicPr>
          <p:nvPr/>
        </p:nvPicPr>
        <p:blipFill>
          <a:blip r:embed="rId4" cstate="print"/>
          <a:stretch>
            <a:fillRect/>
          </a:stretch>
        </p:blipFill>
        <p:spPr>
          <a:xfrm>
            <a:off x="1593804" y="1968480"/>
            <a:ext cx="2324109" cy="2324109"/>
          </a:xfrm>
          <a:prstGeom prst="rect">
            <a:avLst/>
          </a:prstGeom>
        </p:spPr>
      </p:pic>
      <p:cxnSp>
        <p:nvCxnSpPr>
          <p:cNvPr id="13" name="Connettore 2 12"/>
          <p:cNvCxnSpPr/>
          <p:nvPr/>
        </p:nvCxnSpPr>
        <p:spPr bwMode="auto">
          <a:xfrm rot="5400000">
            <a:off x="2470116" y="4670442"/>
            <a:ext cx="36513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1" name="AutoShape 7"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3" name="AutoShape 9"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5" name="AutoShape 11"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037" name="AutoShape 13" descr="data:image/jpeg;base64,/9j/4AAQSkZJRgABAQAAAQABAAD/2wCEAAkGBhISERQUEhIWFRUWFxcXGRcVFRgVGhoXGhYWFxcYFxcYGyYeFxwjGRQUHzEgIycpLCwsFR4xNTAqNSYrLCkBCQoKDgwOGg8PFykcHyQsKSkpKSwpLCkpLCwpKSkpKSwpKSksLCksKSkpKSksKSksLCwsKSksLCwpKSkpLCkpLP/AABEIAQsAvQMBIgACEQEDEQH/xAAcAAEAAgMBAQEAAAAAAAAAAAAABQYDBAcCCAH/xABCEAABAwIDBQUGAwYEBgMAAAABAAIRAwQFITEGEkFRYSJxgZGhBxMyscHwQnLRFFJigpLhIySi8UNTssLS4hUWM//EABgBAQEBAQEAAAAAAAAAAAAAAAABAgME/8QAIBEBAQADAAICAwEAAAAAAAAAAAECESESMQNBE1FhMv/aAAwDAQACEQMRAD8A7iiIgIiICIiAiIgIiICIiAiIgIiICIiAiIgIiICIiAiIgIiICIiAiIgIig9sdqadhaurPzPwsbMbzzMDuyJPQFBJ3+JUqDd6tUZTbze4N8BOpUM32g4cTH7UzxDgPMthfOe0G1le7qmpVqFzjpyA/daPwjoFEftjuag+u7LE6NYTSqsqD+Bwd5wcltL5At8Yq03BzHlrhoWuIPgQZXRdk/bZc0oZcj37OZ7NQfzRDv5s+qDvSLmB9rlV5llGm1nAuc559A0Kc2b9oPv6opVmNaXZNc2Y3uAIMxPOeSouaIiAiIgIiICIiAiIgIiICIiAiIgLhXtxxo1bxluD2aLASP46kOP+jc8yu6r5b2xxL3t/dVJkOrVIP8IcWt4/ugIK8+gV4FupAOB+wvMfeSg1WWuea3bazzy+/JGNP3P0K3qLOfr/AHCCTwodkjj99JUnY13NeCDBGY6EaLQwvI9PvlIUuLWDI8PsIy7raXAfTY8aOa13mAfqsyiNk6u9ZW5P/LaP6ez9FLqtCIiAiIgIiICIiAiIgIiICKH2uu6lKyuH0jD20yWkZwdJ8BJ8F8zVsUuG1C8V6ofMlwqPDp6umSoPqbF733NCtV/5dN7/AOlpd9F8k13Gc1YW7fYg+k+hVun1KTxDg/dcYkH4yN7hzUYFLRpU3rOyfuVsNtweAW1Qw8Hp3Jsa1Nn3l+i36DD9z9CtujgROjvMfULcZgdYfhDu4j5GE2y/LBmfD0/9Sp+kAWxx8fqo6hbuZ8THDvDh85CkLYt4Zd39v0WkdQ2KP+Tp9C8f63KdUFsWP8oz8z/+oqdRsREQEREBERAREQEREBERBjr0Gva5jhLXAtIPEEQR5FfP22+wdS1rHImm49h/Bw1g8njiOMSMtPoVYbu0ZVYWVGNexwgtcAQe8FB8qusCOEL9dQDRLngd4/RX32h4LbUbgUbLfdUjeqM//RtNpAiHHtb2YMEmARzCq1PDAwy4He5uBHlK52/TWkVTuOTHuHMNP1W9bYmxp7bXsHNzDHmtkgE5EHxQNP8Asoiew6tTeAWPaQeRCnrejouc1LHMuZ2Hd3Zd+ZunipHC8TMEBz6b25OaHGAeY5gqs2OmWrMlkuaI3TIHkqXa7R1m/wDEDvzMHzELd/8AtFRwz3P6T/5Ks6dE2DuQbbc3pc175E5gF0gxrGasq4Df2wquD2v3Ht0IkddRmFtWm0uKUB2Ll7x/GW1vV4Lh5qytu6IqdsBtfXu99lxSAewAh7AQ1wJiCDMHxz5CFcVoEREBERAREQEREBERAUVtRjQtLSrXgEsb2QdC8kNYD03iJ6SpVUj2qdqjbUuFW4Y090OHzcD4LOV1NrjN1WcLwj3NAVqzia1eaj3O17XaEnxnvcVirX7d0kkNaPxOOvcOKsm0diXFoGkH5qBZg7W1A9/bIIImIHHIDivHfb1T0reOYiym3fNuXbxIaXsa2YAJIDhJGYz6qCw7Gm16m622o55DsjXllxXT9o7J9UUq1u1tR9PeaabgCC1wg9k6kRMKjbHbL1rV7iWmmw/EaoEmCCA3vLRnyldpI423bcsaNHeDalsxjtM2CJ5aZHos+02zrW0P2miwNNCPeBoAmi4w6QOLSQ7ulYsVuC643iTBzJgZ+BV9wS3ZWtqrHCPeU3sI6OaW5eaxOZe27/ly/DKD7g1BSaXGnm8DgMs446jSTmFNWezFR4kOA8/qFK+zS3/yrXhoBqNAe6SSd3s6TA0GYE5K4G2ABIWsvkv0YfHPtWNlNkaFZzxXqvDmvLQ1sNDoa12pBOjhl0KvllsjaUvhoNJ5vl5/1THgqhfXAY0R8QeTlygT6wrDhW17XU+2HOI/dEuI4y3UkdJngOC6fHnudcvkxmOWosdKi1ohrQ0cgAPkva0qGKse0Obm1wkEQQRzC2G3LTx88l1YZUREBERAREQEREBERAVJ9qbw2hQqSN6nXY8CcyAHTA791bm1u3LLUFlKH1uXBvfzPRcwxDGP2guNWpLncXcOIjhkYyXPO801jy7dPxPdcxr2nI6HoRIUS+kCFG7F42K1A21QxVpiBPFg+GOe7kO6DxW+243SWuyIyXny69GPOMNSiQcj9/NRF9bvM5lWB1ZhWvWAOQUaVL/4ozmST96qyUr821tUc4/Cx7jPMNP1XqjQAz1UHj5N1Wp2FI5vIdWcPwUgQ6D1ORju5q76WcWL2fWPu8PtwciW7x8SSPSFPXFTgvdGyDAGt+EAADkAIA8gtW9dC52t46QmI2zp3oydMeBIWraiHSMj81c73DZoMEZho+Un1VRqUCHLvrxeK3dqy4C8h5E9h8ujk/UkdHZyOef4nKYvMNbUiZBEwRqJ16KsUHFokff6KyYZiIqCCe1811mrNViJCxaQwNJJI4nUrYWvTPa8P0WwtxRERUEREBERB+OdAk5BU/aHa85soTGheNT0Zy7/APdY9p9oC97qLJDWmHfxEH5T8lT729aCWyOv3wXPLJWG5YCSXZ9P1KrV473T8swTI4x0P6qYrVzm1xzGYPMfqOPgoK9q5rmrLUqkxUa7de2IP0++an8L2+p1AG3HYePxwSD3xmPUdVVbF3vHAQdfCYOcdPqo/GXNpHdEb5zzzgdw4qeHk3M7i6xSuabxNOoxw5h4P1WK4xGjSE1KrGjq8D04riZrPJ1b4N/uslAwSXAnOREEdxEAlPw39tfm/jouJ7eb591ZxJy96/stb1AObvLwKsOxlhRt2OIc6pVed59QCS7jmToJVAwvEKDiAHAO0Etg+ozXRcAY0Abz58IWLNcdcbL2pqvVqAhwjd5E9r9FAbabRG3tqlQHtRut/McgfDM+ClsSv2NEz3LmHtExIvpgdZjuVxx3eufyZyXUd3wm7Fa3pu/eY0+YCg8TsgHeqxezS/8Ae4bbOnMMDT/Kd36KTxhsmV2vp5UMH7qxU7xzXhzDmM/v70WO7qfhWOpVAGSwq+Wt8KjGvbxjLroR5qTVH2Lql7nU+AIf9D/2+qvC7Y3cUREWgREQEREHONsLb3V2Xmd13b9N0+onxVdr2FOo4ua/4sy3SY5TmpvbvEi+4c3hT7A74BcfMx4BRlgQ9m7xE5H0IXHKSnpD41TIHZzcMx9R4iR4qvXFLtS7wA1/srpd2upVbv27swIWViPoXoof4rgOycmzqY0lUe9xB9So55MnU/26KT2gu+3E5Nyj5/fRV17pMrrjNRG0MQIjIHzCl8PxujEPYZ5739j9FX6WqtNvhQ3GP3W1OO64EjuJBDvIhbSt6o+g+nLdcoBycDwIIyOcK3tuKjKjKYcO3EOzgkCSB11y6eUDRwWk23qXdvTO5TM1KQJe6kdRE/FTMZP1EQ7TeM9gd3SuKQdAcAPI/MGRwzy0XLPv0Tc9JG76mT8lz3bat245AK22eMtqe8BPbpkiOYnJw+R5EdQufYwX3Fy2kzNz3AeZ+X6KyMze+us+xPEybMsMw17wPGHZc8yV0G9giVWtmNmxQt20mHstcwgkT2mua9zv5i0z39FcfdjdSCo39POVFVidAr7UpgACB5Bad3XaxpMeQ55KeK+TS2Lomm+XZF/ZA4xBM+ceSvCqNpVY1zXt5g9VblvHkWXYiItKIiICIvFeputceQJ8hKDlO01QVrqq5ogF0A8DADZPfHqomzlj913Zdw/iHRe2uc89r5kEdQ4LfqYfvNEu3tMnGMxoQR8J6jXiCuBXu4zGmvzVWxanqpt92abvd1Mp+Fx49CdJ4cj6CNx4BlNz3GBBjqYyAUI5FeNLqjpOZMrXdRIW7iBh4K9lsj7zXcaNvQLjDYnvhSVPELiiIcTA0kAiFiZVa0kP1GhjX9MlKWeL0ix7H5y2GzwKqVZ/ZbtI4X1MD4ax909vA7wO7I49qD5q57SbDOtBUuMOZ2XEF9ACQ0EjffSHKJO7nHDLIansq9ndFgpXzqrnuIJYyAGtjfYZOe9nmCIiOK6jMLN6m3CsfvaJotrNaGV2N3Tu5BzYiCBloMj9F+eynZ81rg3TxlJDO4fE76f1KZ9qOzFOrcUhbkMfVdFRo+GNXVAOBiSRoe/W87JYM2hSa1ogNAA7gsT9FqftqUT3raDOXl+nJY6YWUFdNJGvW4Kv7Q33uw0bsyTPQD/f0U1Wry4woDEcQeHke7Dm8CSs5D8w+9DozykfNdEXLRcCfha38ua6iCmLUfqIi2oiIgLWxK5ZTpVH1Pga0k9RGnjp4rZVM28xMmKDdMnP6/ut+vkpboU2zvxv5iATlrA6SVabeiCFC21pI7QnwViw5o3QAuUZyR+I4Oyq0tLcj006jquP7b1KtGs23qPDmsaXNIOoe4Bu8OBAYR49V1/azaelZUnOd2nwSGT6nkNPMd6+e9q8Zq3Vy6tVI3zuiAIAAGQA5DNak6RhvRLD0WO2uOznw1XircdJB4dOKxtAaZnI6dRxB5FbVZ8JDXwHbpaBxjPoF7xTCbbdD2ETIENVeo0yXNLZ4Adw0P3yXUcF9lDq9vRrNriarWue1zS2M4O44SNAYkd5Tf0mtddJ2RsmUbK3ZTJLPdNIJ1JeN8k8pLjlwWzi+KCjTc4nQLYZRbSptY3JrGhre5oAHoAue7SYg66uBbtPZGbyP3Rw7zp4rGV0k6y7PUHXFV1w/V+TJ4MnXxInuAV/t6cCFE4LZBrRlGg8FNNCYwrK0rUvb+CG8DIJ5H8I8cx3wOK/Lm7jIaqPq1R+LTjlPot2ox4vfC3pOquzjIAcXHQfXuBUfhd8LiiCfiGv6qN2wxf3lSjRDSG7rqmfGCGgepPiFqYMx1N0tkTqCuVvWtcT9vbj3jARlvNnukT6LpK50LgAE8YK6FSfLQeYB9FvFY9oiLaiIiAuW4liDatzVccwXdk9B2R6ALoeO3fureq8ahpjvPZHqQuWsABWMlTdnR4zA4krHebQBgLaOvF5+g/VRFxfPflo0Zd/X6LSq1QFlNKntzfFzoJntU259++foPBc+vny8q8bQ0S99UcZDh4AOHy9VWb3CC/tUxJOo5nmFqXSoplaBpMLNY2hqOAA46dTwX4+0qUxL6ZDZiXNMT3rqnsm2UbWt61Z7OTKbiM5gl5HfLR9lW1ErgfssoNptNxL6hzO5ULQOQacw7vjOdYhdAtHU6NNtNoLGsAaBBMAdRMqo2t3Utne6qSac5fw936LbxS9uaTd+k33rPPL6LErNbe1W07KVE7rpcchAOpyA0UPstg5YN5+dR53nnrwb3D9V7t6L65bVrUBTLfgYIdmfxuI4wchw110m8PAGblPdT0mbdkALFc3vBp8f0WB97IgZBYS4LW0R78WJeWsY45xvRl1z5dVtNqGc/E9OK9lwWjWLi4NbmXkAAcZMfNZ60j72xFe6Dz8LGRHUmfk0KYpW7WjRSuNYdTomiAWyWFsSA5xb2i4DU/ESeUhR1bIJrVKjsQdlyXS7NkU2Dk1o9AubUbJ9eq2mwanM8m8XFdOAW8Vj9REW1EREFQ9oWMBjGW7c31TvHk1jMyT4xHcuf1LrM9FPbZEm/rE8KbWM6D3e+fNzvRVS3BLT4rlfas7rgxCwPK8Uvh9PovDqhnJRUNjR3arXcwD4tOfoQtCnWp0nHeOTSfIHL0Urj9oXUS78TDvfy6O9CD/ACrXwp9s0Nq1i0GMyRJ7MNnyA81bNxN6R2I29S6Iq1gaNrT+EHJ9Qngxp1c6NTkBnzXYNh6m7YUSBuzvODWtcQGlzt0TGfZjPjMrit9jb7ysP3AS2m0cGzmfzHKSu+4TaClRY1oBhrGiNMmhvzCeuM3+l7aNuGHskEcxHPTyUbhtc0He6qAlrjAynM5BWW3tN1vU5+PL0+a1XvYZJgFpgzlB8ehTTLXqU2g6gcpIC8e6PBZf2Km47261x55FZCIQaemq07qnUc6GvDW8wJceeumX3wW5c1Y0EnpHqtNrKtZwYwEuPAZDvJ5KVqNbFcWZRZLnQNJnw6yZ+vJZ/ZltBSu7y4DGlwosZFRwjNxLTug5jsjU55nx1dq/Y9dXT6e5d020wM2ljhumMy2CQ/x3Y8SrlsJsFQwui5lJznveQalR2RcRMQB8IEnLPU5lbkVTPaZspid3iFJ9tT/w6bA2nUFVrQxxMvc6XBwMxoDkwa6L3Uw/GARRp2zKjmACpXrOFOm4nQ0twjeEAzkCJEgLqyLWhFbOYMbei0VC11Uiaj2iAXaw2c90aCeUnMqVRFQREQEREHLdprgPxGq3o0DvDQD9VXrCl2o4iQe5WT2nWnubmhcNEB+TvzNj5tI8lDmnuXA/dfp4rlfYjLctaCHkxJghpMEfED5A5dVgdWY8E0zJHhHI936KXo2m8KjY4yO/P6SFEnDvdVC4fC5ukdc4jiI81m7WNPDS573038QQcwYDuy6e7eXOMQuKheWPkbhLd3SCCQfGZXVqFEuJIEEiJIEnw0HqqbtJg5F9UDmkB5FWSNd4AnP828PArWPJ0rzsphsQ92pPpK+g6T2g6QJXKdi8FdcXFKmwZAhxPANbmT9O8hdtZgOQ3n/0iPUyk3es2NCrfNEAZk6Dmteq2fig9FK1cD7ZLN1uQGZJP9s+XIIcBcdXj+n+61qppCOyWtcXzWwHOAJyAJAk8gDqegVBx/2g3LbutbU2U2+7rPpyQS5wa4tnWBMTpkq5iW0L7e9plzJqNfTqOeXb2Qc18DLpHDuWbv6iyR3O22aqVM3kMHm7y4easGH4ZTothg11J1PeVtoukkiiIioIiICIiAiIgIiIK9t1s+bu0cxo/wARpD2dSNR4gkd8KmW+FPfTp74LKjIB3hnIy05EALqi8PpNOoB7xKzZtK5/QwYAlxGZ1K3rfZgvMgQDrvNgHke/qO7uuYpgaAeS9J4mlSqbCg/ueo+S08S9mLK7Q17xkSWkSS2dY6ZDLoryivjDSF2X2Uo2NMtpy5zo3nnUxoByHTqppEV9KIiIPl32uWLqGK3WWT3Nqjue0E5/m3h4Kv4LbPvLm2okkmrVp0wSSSGlwBz5AGV9ObZbAW2JNHvd5lRohtVkBwGu6ZBDmznB5mIkqH2J9j9th9f9o96+tVaCGFwa1rN4QSGie1BImeJyUF+CIioIiICIiAiIgIiICIiAiIgIiICIiAiIgIiICIiAiIgIiICIiAiIgIiICIiAiIgIiICIiAiIgIiICIiAiIgIiICIiAiIgIiI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5" name="Immagine 14" descr="Doping-720x500.png"/>
          <p:cNvPicPr>
            <a:picLocks noChangeAspect="1"/>
          </p:cNvPicPr>
          <p:nvPr/>
        </p:nvPicPr>
        <p:blipFill>
          <a:blip r:embed="rId2" cstate="print"/>
          <a:stretch>
            <a:fillRect/>
          </a:stretch>
        </p:blipFill>
        <p:spPr>
          <a:xfrm>
            <a:off x="8932917" y="6277014"/>
            <a:ext cx="836620" cy="580986"/>
          </a:xfrm>
          <a:prstGeom prst="rect">
            <a:avLst/>
          </a:prstGeom>
        </p:spPr>
      </p:pic>
      <p:pic>
        <p:nvPicPr>
          <p:cNvPr id="11" name="Immagine 10" descr="CCTS.jpg"/>
          <p:cNvPicPr>
            <a:picLocks noChangeAspect="1"/>
          </p:cNvPicPr>
          <p:nvPr/>
        </p:nvPicPr>
        <p:blipFill>
          <a:blip r:embed="rId3" cstate="print"/>
          <a:stretch>
            <a:fillRect/>
          </a:stretch>
        </p:blipFill>
        <p:spPr>
          <a:xfrm>
            <a:off x="1009596" y="179343"/>
            <a:ext cx="1046154" cy="1046154"/>
          </a:xfrm>
          <a:prstGeom prst="rect">
            <a:avLst/>
          </a:prstGeom>
        </p:spPr>
      </p:pic>
      <p:pic>
        <p:nvPicPr>
          <p:cNvPr id="12" name="Picture 8" descr="https://extranet.carabinieri.it/concorsionline/immagini/paletta.gif"/>
          <p:cNvPicPr>
            <a:picLocks noChangeAspect="1" noChangeArrowheads="1"/>
          </p:cNvPicPr>
          <p:nvPr/>
        </p:nvPicPr>
        <p:blipFill>
          <a:blip r:embed="rId4" cstate="print"/>
          <a:srcRect/>
          <a:stretch>
            <a:fillRect/>
          </a:stretch>
        </p:blipFill>
        <p:spPr bwMode="auto">
          <a:xfrm>
            <a:off x="9115482" y="142830"/>
            <a:ext cx="498414" cy="836843"/>
          </a:xfrm>
          <a:prstGeom prst="rect">
            <a:avLst/>
          </a:prstGeom>
          <a:noFill/>
        </p:spPr>
      </p:pic>
      <p:sp>
        <p:nvSpPr>
          <p:cNvPr id="14" name="CasellaDiTesto 13"/>
          <p:cNvSpPr txBox="1"/>
          <p:nvPr/>
        </p:nvSpPr>
        <p:spPr>
          <a:xfrm>
            <a:off x="2433603" y="617499"/>
            <a:ext cx="6097671" cy="646331"/>
          </a:xfrm>
          <a:prstGeom prst="rect">
            <a:avLst/>
          </a:prstGeom>
          <a:noFill/>
        </p:spPr>
        <p:txBody>
          <a:bodyPr wrap="square" rtlCol="0">
            <a:spAutoFit/>
          </a:bodyPr>
          <a:lstStyle/>
          <a:p>
            <a:pPr algn="ctr"/>
            <a:r>
              <a:rPr lang="it-IT" sz="3600" b="1" dirty="0" smtClean="0">
                <a:solidFill>
                  <a:srgbClr val="FF0000"/>
                </a:solidFill>
                <a:latin typeface="Arial Narrow" pitchFamily="34" charset="0"/>
              </a:rPr>
              <a:t>SVILUPPO DELLE INDAGINI</a:t>
            </a:r>
            <a:endParaRPr lang="it-IT" sz="3600" b="1" dirty="0">
              <a:solidFill>
                <a:srgbClr val="FF0000"/>
              </a:solidFill>
              <a:latin typeface="Arial Narrow" pitchFamily="34" charset="0"/>
            </a:endParaRPr>
          </a:p>
        </p:txBody>
      </p:sp>
      <p:sp>
        <p:nvSpPr>
          <p:cNvPr id="16" name="Rettangolo 15"/>
          <p:cNvSpPr/>
          <p:nvPr/>
        </p:nvSpPr>
        <p:spPr>
          <a:xfrm>
            <a:off x="1155648" y="1457298"/>
            <a:ext cx="8251938"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eaLnBrk="0" hangingPunct="0">
              <a:spcBef>
                <a:spcPct val="50000"/>
              </a:spcBef>
              <a:defRPr/>
            </a:pPr>
            <a:r>
              <a:rPr lang="it-IT" b="1" dirty="0" smtClean="0">
                <a:solidFill>
                  <a:srgbClr val="F9F965"/>
                </a:solidFill>
              </a:rPr>
              <a:t>ACQUISIZIONE FASCICOLO PROCEDIMENTO SPORTIVO</a:t>
            </a:r>
          </a:p>
        </p:txBody>
      </p:sp>
      <p:sp>
        <p:nvSpPr>
          <p:cNvPr id="21" name="Rettangolo 20"/>
          <p:cNvSpPr/>
          <p:nvPr/>
        </p:nvSpPr>
        <p:spPr>
          <a:xfrm>
            <a:off x="1155647" y="2004993"/>
            <a:ext cx="821542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eaLnBrk="0" hangingPunct="0">
              <a:spcBef>
                <a:spcPct val="50000"/>
              </a:spcBef>
              <a:defRPr/>
            </a:pPr>
            <a:r>
              <a:rPr lang="it-IT" b="1" dirty="0" smtClean="0">
                <a:solidFill>
                  <a:srgbClr val="F9F965"/>
                </a:solidFill>
              </a:rPr>
              <a:t>IDENTIFICAZIONE PRODUTTORE, IMPORTATORE E DISTRIBUTORE</a:t>
            </a:r>
          </a:p>
        </p:txBody>
      </p:sp>
      <p:sp>
        <p:nvSpPr>
          <p:cNvPr id="30" name="Rettangolo 29"/>
          <p:cNvSpPr/>
          <p:nvPr/>
        </p:nvSpPr>
        <p:spPr>
          <a:xfrm>
            <a:off x="1155648" y="2552688"/>
            <a:ext cx="821542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eaLnBrk="0" hangingPunct="0">
              <a:spcBef>
                <a:spcPct val="50000"/>
              </a:spcBef>
              <a:defRPr/>
            </a:pPr>
            <a:r>
              <a:rPr lang="it-IT" b="1" dirty="0" smtClean="0">
                <a:solidFill>
                  <a:srgbClr val="F9F965"/>
                </a:solidFill>
              </a:rPr>
              <a:t>ANALISI DEL FENOMENO (RASFF)</a:t>
            </a:r>
          </a:p>
        </p:txBody>
      </p:sp>
      <p:sp>
        <p:nvSpPr>
          <p:cNvPr id="31" name="Rettangolo 30"/>
          <p:cNvSpPr/>
          <p:nvPr/>
        </p:nvSpPr>
        <p:spPr>
          <a:xfrm>
            <a:off x="1119135" y="3136896"/>
            <a:ext cx="821542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eaLnBrk="0" hangingPunct="0">
              <a:spcBef>
                <a:spcPct val="50000"/>
              </a:spcBef>
              <a:defRPr/>
            </a:pPr>
            <a:r>
              <a:rPr lang="it-IT" b="1" dirty="0" smtClean="0">
                <a:solidFill>
                  <a:srgbClr val="F9F965"/>
                </a:solidFill>
              </a:rPr>
              <a:t>PERQUISIZIONI E SEQUESTRI</a:t>
            </a:r>
          </a:p>
        </p:txBody>
      </p:sp>
      <p:sp>
        <p:nvSpPr>
          <p:cNvPr id="32" name="Rettangolo 31"/>
          <p:cNvSpPr/>
          <p:nvPr/>
        </p:nvSpPr>
        <p:spPr>
          <a:xfrm>
            <a:off x="1119135" y="3648078"/>
            <a:ext cx="8215426"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eaLnBrk="0" hangingPunct="0">
              <a:spcBef>
                <a:spcPct val="50000"/>
              </a:spcBef>
              <a:defRPr/>
            </a:pPr>
            <a:r>
              <a:rPr lang="it-IT" b="1" dirty="0" smtClean="0">
                <a:solidFill>
                  <a:srgbClr val="F9F965"/>
                </a:solidFill>
              </a:rPr>
              <a:t>CONSULENZA TECNICA – ART. 360 CPP</a:t>
            </a:r>
          </a:p>
        </p:txBody>
      </p:sp>
      <p:sp>
        <p:nvSpPr>
          <p:cNvPr id="34" name="Freccia in giù 33"/>
          <p:cNvSpPr/>
          <p:nvPr/>
        </p:nvSpPr>
        <p:spPr bwMode="auto">
          <a:xfrm>
            <a:off x="4770435" y="4305312"/>
            <a:ext cx="474669" cy="91282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charset="0"/>
            </a:endParaRPr>
          </a:p>
        </p:txBody>
      </p:sp>
      <p:sp>
        <p:nvSpPr>
          <p:cNvPr id="35" name="CasellaDiTesto 34"/>
          <p:cNvSpPr txBox="1"/>
          <p:nvPr/>
        </p:nvSpPr>
        <p:spPr>
          <a:xfrm>
            <a:off x="1301700" y="5327676"/>
            <a:ext cx="7704243" cy="646331"/>
          </a:xfrm>
          <a:prstGeom prst="rect">
            <a:avLst/>
          </a:prstGeom>
          <a:noFill/>
        </p:spPr>
        <p:txBody>
          <a:bodyPr wrap="square" rtlCol="0">
            <a:spAutoFit/>
          </a:bodyPr>
          <a:lstStyle/>
          <a:p>
            <a:pPr algn="ctr"/>
            <a:r>
              <a:rPr lang="it-IT" b="1" dirty="0" smtClean="0">
                <a:solidFill>
                  <a:srgbClr val="FF0000"/>
                </a:solidFill>
              </a:rPr>
              <a:t>RINVIO A GIUDIZIO </a:t>
            </a:r>
            <a:r>
              <a:rPr lang="it-IT" b="1" dirty="0" err="1" smtClean="0">
                <a:solidFill>
                  <a:srgbClr val="FF0000"/>
                </a:solidFill>
              </a:rPr>
              <a:t>DI</a:t>
            </a:r>
            <a:r>
              <a:rPr lang="it-IT" b="1" dirty="0" smtClean="0">
                <a:solidFill>
                  <a:srgbClr val="FF0000"/>
                </a:solidFill>
              </a:rPr>
              <a:t> IMPORTATORE E DISTRIBUTORE</a:t>
            </a:r>
          </a:p>
          <a:p>
            <a:pPr algn="ctr"/>
            <a:r>
              <a:rPr lang="it-IT" b="1" dirty="0" smtClean="0">
                <a:solidFill>
                  <a:srgbClr val="FF0000"/>
                </a:solidFill>
              </a:rPr>
              <a:t>NESSUNA CONTESTAZIONE PENALE MOSSA ALL’ATLETA</a:t>
            </a:r>
            <a:endParaRPr lang="it-IT"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ttangolo 9"/>
          <p:cNvSpPr>
            <a:spLocks noChangeArrowheads="1"/>
          </p:cNvSpPr>
          <p:nvPr/>
        </p:nvSpPr>
        <p:spPr bwMode="auto">
          <a:xfrm>
            <a:off x="1676401" y="728663"/>
            <a:ext cx="7366000" cy="584200"/>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6"/>
          </a:lnRef>
          <a:fillRef idx="2">
            <a:schemeClr val="accent6"/>
          </a:fillRef>
          <a:effectRef idx="1">
            <a:schemeClr val="accent6"/>
          </a:effectRef>
          <a:fontRef idx="minor">
            <a:schemeClr val="dk1"/>
          </a:fontRef>
        </p:style>
        <p:txBody>
          <a:bodyPr>
            <a:spAutoFit/>
          </a:bodyPr>
          <a:lstStyle/>
          <a:p>
            <a:r>
              <a:rPr lang="it-IT" sz="3200" b="1" dirty="0" smtClean="0">
                <a:solidFill>
                  <a:srgbClr val="FF0000"/>
                </a:solidFill>
                <a:latin typeface="Baskerville Old Face" pitchFamily="18" charset="0"/>
              </a:rPr>
              <a:t>GRAZIE PER L’ATTENZIONE!!</a:t>
            </a:r>
            <a:endParaRPr lang="it-IT" sz="3200" dirty="0">
              <a:solidFill>
                <a:srgbClr val="FF0000"/>
              </a:solidFill>
              <a:latin typeface="Baskerville Old Face" pitchFamily="18" charset="0"/>
            </a:endParaRPr>
          </a:p>
        </p:txBody>
      </p:sp>
      <p:pic>
        <p:nvPicPr>
          <p:cNvPr id="49155" name="Picture 8" descr="nuovo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385381" y="261481"/>
            <a:ext cx="1079501" cy="1068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6" name="Picture 13" descr="araldico"/>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94761" y="4816494"/>
            <a:ext cx="906462" cy="144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7"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865437" y="1736725"/>
            <a:ext cx="4932363"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36394696"/>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224809" y="-171400"/>
            <a:ext cx="3794125" cy="4596916"/>
            <a:chOff x="1973" y="336"/>
            <a:chExt cx="2390" cy="3264"/>
          </a:xfrm>
          <a:solidFill>
            <a:srgbClr val="FFFFFF"/>
          </a:solidFill>
        </p:grpSpPr>
        <p:sp>
          <p:nvSpPr>
            <p:cNvPr id="50179" name="Freeform 3"/>
            <p:cNvSpPr>
              <a:spLocks/>
            </p:cNvSpPr>
            <p:nvPr/>
          </p:nvSpPr>
          <p:spPr bwMode="auto">
            <a:xfrm>
              <a:off x="2672" y="2236"/>
              <a:ext cx="97" cy="128"/>
            </a:xfrm>
            <a:custGeom>
              <a:avLst/>
              <a:gdLst>
                <a:gd name="T0" fmla="*/ 0 w 97"/>
                <a:gd name="T1" fmla="*/ 24 h 128"/>
                <a:gd name="T2" fmla="*/ 12 w 97"/>
                <a:gd name="T3" fmla="*/ 60 h 128"/>
                <a:gd name="T4" fmla="*/ 16 w 97"/>
                <a:gd name="T5" fmla="*/ 72 h 128"/>
                <a:gd name="T6" fmla="*/ 24 w 97"/>
                <a:gd name="T7" fmla="*/ 128 h 128"/>
                <a:gd name="T8" fmla="*/ 64 w 97"/>
                <a:gd name="T9" fmla="*/ 116 h 128"/>
                <a:gd name="T10" fmla="*/ 72 w 97"/>
                <a:gd name="T11" fmla="*/ 0 h 128"/>
                <a:gd name="T12" fmla="*/ 0 w 97"/>
                <a:gd name="T13" fmla="*/ 24 h 128"/>
                <a:gd name="T14" fmla="*/ 0 60000 65536"/>
                <a:gd name="T15" fmla="*/ 0 60000 65536"/>
                <a:gd name="T16" fmla="*/ 0 60000 65536"/>
                <a:gd name="T17" fmla="*/ 0 60000 65536"/>
                <a:gd name="T18" fmla="*/ 0 60000 65536"/>
                <a:gd name="T19" fmla="*/ 0 60000 65536"/>
                <a:gd name="T20" fmla="*/ 0 60000 65536"/>
                <a:gd name="T21" fmla="*/ 0 w 97"/>
                <a:gd name="T22" fmla="*/ 0 h 128"/>
                <a:gd name="T23" fmla="*/ 97 w 97"/>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128">
                  <a:moveTo>
                    <a:pt x="0" y="24"/>
                  </a:moveTo>
                  <a:cubicBezTo>
                    <a:pt x="0" y="24"/>
                    <a:pt x="12" y="60"/>
                    <a:pt x="12" y="60"/>
                  </a:cubicBezTo>
                  <a:cubicBezTo>
                    <a:pt x="13" y="64"/>
                    <a:pt x="16" y="72"/>
                    <a:pt x="16" y="72"/>
                  </a:cubicBezTo>
                  <a:lnTo>
                    <a:pt x="24" y="128"/>
                  </a:lnTo>
                  <a:cubicBezTo>
                    <a:pt x="37" y="124"/>
                    <a:pt x="53" y="124"/>
                    <a:pt x="64" y="116"/>
                  </a:cubicBezTo>
                  <a:cubicBezTo>
                    <a:pt x="97" y="92"/>
                    <a:pt x="72" y="33"/>
                    <a:pt x="72" y="0"/>
                  </a:cubicBezTo>
                  <a:lnTo>
                    <a:pt x="0" y="24"/>
                  </a:lnTo>
                  <a:close/>
                </a:path>
              </a:pathLst>
            </a:custGeom>
            <a:grpFill/>
            <a:ln w="9525">
              <a:noFill/>
              <a:round/>
              <a:headEnd/>
              <a:tailEnd/>
            </a:ln>
          </p:spPr>
          <p:txBody>
            <a:bodyPr/>
            <a:lstStyle/>
            <a:p>
              <a:pPr>
                <a:defRPr/>
              </a:pPr>
              <a:endParaRPr lang="it-IT">
                <a:latin typeface="Times New Roman" pitchFamily="18" charset="0"/>
                <a:cs typeface="Times New Roman" pitchFamily="18" charset="0"/>
              </a:endParaRPr>
            </a:p>
          </p:txBody>
        </p:sp>
        <p:sp>
          <p:nvSpPr>
            <p:cNvPr id="50180" name="Rectangle 4"/>
            <p:cNvSpPr>
              <a:spLocks noChangeArrowheads="1"/>
            </p:cNvSpPr>
            <p:nvPr/>
          </p:nvSpPr>
          <p:spPr bwMode="auto">
            <a:xfrm>
              <a:off x="2736" y="2160"/>
              <a:ext cx="864" cy="240"/>
            </a:xfrm>
            <a:prstGeom prst="rect">
              <a:avLst/>
            </a:prstGeom>
            <a:grpFill/>
            <a:ln w="9525">
              <a:noFill/>
              <a:miter lim="800000"/>
              <a:headEnd/>
              <a:tailEnd/>
            </a:ln>
          </p:spPr>
          <p:txBody>
            <a:bodyPr wrap="none" anchor="ctr"/>
            <a:lstStyle/>
            <a:p>
              <a:pPr algn="ctr" eaLnBrk="0" hangingPunct="0">
                <a:spcBef>
                  <a:spcPct val="50000"/>
                </a:spcBef>
                <a:defRPr/>
              </a:pPr>
              <a:endParaRPr lang="it-IT">
                <a:latin typeface="Times New Roman" pitchFamily="18" charset="0"/>
                <a:cs typeface="Times New Roman" pitchFamily="18" charset="0"/>
              </a:endParaRPr>
            </a:p>
          </p:txBody>
        </p:sp>
        <p:sp>
          <p:nvSpPr>
            <p:cNvPr id="50181" name="Rectangle 5"/>
            <p:cNvSpPr>
              <a:spLocks noChangeArrowheads="1"/>
            </p:cNvSpPr>
            <p:nvPr/>
          </p:nvSpPr>
          <p:spPr bwMode="auto">
            <a:xfrm>
              <a:off x="3072" y="1488"/>
              <a:ext cx="192" cy="1440"/>
            </a:xfrm>
            <a:prstGeom prst="rect">
              <a:avLst/>
            </a:prstGeom>
            <a:grpFill/>
            <a:ln w="9525">
              <a:noFill/>
              <a:miter lim="800000"/>
              <a:headEnd/>
              <a:tailEnd/>
            </a:ln>
          </p:spPr>
          <p:txBody>
            <a:bodyPr wrap="none" anchor="ctr"/>
            <a:lstStyle/>
            <a:p>
              <a:pPr algn="ctr" eaLnBrk="0" hangingPunct="0">
                <a:spcBef>
                  <a:spcPct val="50000"/>
                </a:spcBef>
                <a:defRPr/>
              </a:pPr>
              <a:endParaRPr lang="it-IT">
                <a:latin typeface="Times New Roman" pitchFamily="18" charset="0"/>
                <a:cs typeface="Times New Roman" pitchFamily="18" charset="0"/>
              </a:endParaRPr>
            </a:p>
          </p:txBody>
        </p:sp>
        <p:pic>
          <p:nvPicPr>
            <p:cNvPr id="50182" name="Picture 6" descr="STEMMA-jpeg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73" y="336"/>
              <a:ext cx="2390" cy="3264"/>
            </a:xfrm>
            <a:prstGeom prst="roundRect">
              <a:avLst>
                <a:gd name="adj" fmla="val 16667"/>
              </a:avLst>
            </a:prstGeom>
            <a:grpFill/>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
        <p:nvSpPr>
          <p:cNvPr id="7" name="Rettangolo 6"/>
          <p:cNvSpPr/>
          <p:nvPr/>
        </p:nvSpPr>
        <p:spPr>
          <a:xfrm>
            <a:off x="900058" y="5364191"/>
            <a:ext cx="8820980" cy="1200329"/>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it-IT" sz="2400" b="1" i="1" dirty="0" smtClean="0">
                <a:solidFill>
                  <a:schemeClr val="accent6">
                    <a:lumMod val="10000"/>
                  </a:schemeClr>
                </a:solidFill>
                <a:latin typeface="Times New Roman" pitchFamily="18" charset="0"/>
                <a:cs typeface="Times New Roman" pitchFamily="18" charset="0"/>
              </a:rPr>
              <a:t>“… La </a:t>
            </a:r>
            <a:r>
              <a:rPr lang="it-IT" sz="2400" b="1" i="1" dirty="0">
                <a:solidFill>
                  <a:schemeClr val="accent6">
                    <a:lumMod val="10000"/>
                  </a:schemeClr>
                </a:solidFill>
                <a:latin typeface="Times New Roman" pitchFamily="18" charset="0"/>
                <a:cs typeface="Times New Roman" pitchFamily="18" charset="0"/>
              </a:rPr>
              <a:t>salute è uno stato di completo benessere fisico, mentale e sociale </a:t>
            </a:r>
          </a:p>
          <a:p>
            <a:pPr algn="ctr">
              <a:defRPr/>
            </a:pPr>
            <a:r>
              <a:rPr lang="it-IT" sz="2400" b="1" i="1" dirty="0">
                <a:solidFill>
                  <a:schemeClr val="accent6">
                    <a:lumMod val="10000"/>
                  </a:schemeClr>
                </a:solidFill>
                <a:latin typeface="Times New Roman" pitchFamily="18" charset="0"/>
                <a:cs typeface="Times New Roman" pitchFamily="18" charset="0"/>
              </a:rPr>
              <a:t>e non solo l’assenza di </a:t>
            </a:r>
            <a:r>
              <a:rPr lang="it-IT" sz="2400" b="1" i="1" dirty="0" smtClean="0">
                <a:solidFill>
                  <a:schemeClr val="accent6">
                    <a:lumMod val="10000"/>
                  </a:schemeClr>
                </a:solidFill>
                <a:latin typeface="Times New Roman" pitchFamily="18" charset="0"/>
                <a:cs typeface="Times New Roman" pitchFamily="18" charset="0"/>
              </a:rPr>
              <a:t>malattie …”</a:t>
            </a:r>
            <a:endParaRPr lang="it-IT" sz="2400" b="1" i="1" dirty="0">
              <a:solidFill>
                <a:schemeClr val="accent6">
                  <a:lumMod val="10000"/>
                </a:schemeClr>
              </a:solidFill>
              <a:latin typeface="Times New Roman" pitchFamily="18" charset="0"/>
              <a:cs typeface="Times New Roman" pitchFamily="18" charset="0"/>
            </a:endParaRPr>
          </a:p>
        </p:txBody>
      </p:sp>
      <p:sp>
        <p:nvSpPr>
          <p:cNvPr id="8" name="Rettangolo 7"/>
          <p:cNvSpPr/>
          <p:nvPr/>
        </p:nvSpPr>
        <p:spPr>
          <a:xfrm>
            <a:off x="1892660" y="4653138"/>
            <a:ext cx="6876764" cy="584775"/>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it-IT" sz="3200" b="1" i="1" dirty="0">
                <a:solidFill>
                  <a:schemeClr val="accent6">
                    <a:lumMod val="10000"/>
                  </a:schemeClr>
                </a:solidFill>
                <a:latin typeface="Times New Roman" pitchFamily="18" charset="0"/>
                <a:cs typeface="Times New Roman" pitchFamily="18" charset="0"/>
              </a:rPr>
              <a:t>IL N.A.S. E L’ANTI-DOPING</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7"/>
          <p:cNvGrpSpPr>
            <a:grpSpLocks/>
          </p:cNvGrpSpPr>
          <p:nvPr/>
        </p:nvGrpSpPr>
        <p:grpSpPr bwMode="auto">
          <a:xfrm>
            <a:off x="584730" y="765176"/>
            <a:ext cx="8893043" cy="5472113"/>
            <a:chOff x="990600" y="228600"/>
            <a:chExt cx="7848600" cy="6261100"/>
          </a:xfrm>
        </p:grpSpPr>
        <p:sp>
          <p:nvSpPr>
            <p:cNvPr id="140292" name="Rectangle 2"/>
            <p:cNvSpPr>
              <a:spLocks noChangeArrowheads="1"/>
            </p:cNvSpPr>
            <p:nvPr/>
          </p:nvSpPr>
          <p:spPr bwMode="auto">
            <a:xfrm>
              <a:off x="990600" y="228600"/>
              <a:ext cx="7848600" cy="1219200"/>
            </a:xfrm>
            <a:prstGeom prst="rect">
              <a:avLst/>
            </a:prstGeom>
            <a:solidFill>
              <a:srgbClr val="FFFFFF"/>
            </a:solidFill>
            <a:ln w="57150">
              <a:solidFill>
                <a:srgbClr val="FF0000"/>
              </a:solidFill>
              <a:miter lim="800000"/>
              <a:headEnd/>
              <a:tailEnd/>
            </a:ln>
          </p:spPr>
          <p:txBody>
            <a:bodyPr anchor="ctr"/>
            <a:lstStyle/>
            <a:p>
              <a:pPr algn="ctr">
                <a:lnSpc>
                  <a:spcPct val="120000"/>
                </a:lnSpc>
              </a:pPr>
              <a:r>
                <a:rPr lang="it-IT" sz="3600" b="1" dirty="0">
                  <a:solidFill>
                    <a:srgbClr val="002060"/>
                  </a:solidFill>
                  <a:latin typeface="Times New Roman" pitchFamily="18" charset="0"/>
                  <a:cs typeface="Times New Roman" pitchFamily="18" charset="0"/>
                </a:rPr>
                <a:t>Legge 376/2000</a:t>
              </a:r>
            </a:p>
          </p:txBody>
        </p:sp>
        <p:sp>
          <p:nvSpPr>
            <p:cNvPr id="140294" name="Rectangle 2"/>
            <p:cNvSpPr>
              <a:spLocks noChangeArrowheads="1"/>
            </p:cNvSpPr>
            <p:nvPr/>
          </p:nvSpPr>
          <p:spPr bwMode="auto">
            <a:xfrm>
              <a:off x="1008063" y="1736725"/>
              <a:ext cx="3384550" cy="1219200"/>
            </a:xfrm>
            <a:prstGeom prst="rect">
              <a:avLst/>
            </a:prstGeom>
            <a:noFill/>
            <a:ln w="57150">
              <a:noFill/>
              <a:miter lim="800000"/>
              <a:headEnd/>
              <a:tailEnd/>
            </a:ln>
          </p:spPr>
          <p:txBody>
            <a:bodyPr anchor="ctr"/>
            <a:lstStyle/>
            <a:p>
              <a:pPr algn="ctr">
                <a:lnSpc>
                  <a:spcPct val="120000"/>
                </a:lnSpc>
              </a:pPr>
              <a:r>
                <a:rPr lang="it-IT" sz="2400" b="1" dirty="0">
                  <a:solidFill>
                    <a:srgbClr val="FF0000"/>
                  </a:solidFill>
                  <a:latin typeface="Times New Roman" pitchFamily="18" charset="0"/>
                  <a:cs typeface="Times New Roman" pitchFamily="18" charset="0"/>
                </a:rPr>
                <a:t>TUTELA SANITARIA </a:t>
              </a:r>
            </a:p>
            <a:p>
              <a:pPr algn="ctr">
                <a:lnSpc>
                  <a:spcPct val="120000"/>
                </a:lnSpc>
              </a:pPr>
              <a:r>
                <a:rPr lang="it-IT" sz="2400" b="1" dirty="0">
                  <a:solidFill>
                    <a:srgbClr val="FF0000"/>
                  </a:solidFill>
                  <a:latin typeface="Times New Roman" pitchFamily="18" charset="0"/>
                  <a:cs typeface="Times New Roman" pitchFamily="18" charset="0"/>
                </a:rPr>
                <a:t>ATTIVITA’ SPORTIVE</a:t>
              </a:r>
            </a:p>
          </p:txBody>
        </p:sp>
        <p:sp>
          <p:nvSpPr>
            <p:cNvPr id="140295" name="Rectangle 2"/>
            <p:cNvSpPr>
              <a:spLocks noChangeArrowheads="1"/>
            </p:cNvSpPr>
            <p:nvPr/>
          </p:nvSpPr>
          <p:spPr bwMode="auto">
            <a:xfrm>
              <a:off x="1187450" y="3068638"/>
              <a:ext cx="2952750" cy="1219200"/>
            </a:xfrm>
            <a:prstGeom prst="rect">
              <a:avLst/>
            </a:prstGeom>
            <a:noFill/>
            <a:ln w="57150">
              <a:noFill/>
              <a:miter lim="800000"/>
              <a:headEnd/>
              <a:tailEnd/>
            </a:ln>
          </p:spPr>
          <p:txBody>
            <a:bodyPr anchor="ctr"/>
            <a:lstStyle/>
            <a:p>
              <a:pPr algn="ctr">
                <a:lnSpc>
                  <a:spcPct val="120000"/>
                </a:lnSpc>
              </a:pPr>
              <a:r>
                <a:rPr lang="it-IT" sz="2400" b="1" dirty="0">
                  <a:solidFill>
                    <a:schemeClr val="bg1"/>
                  </a:solidFill>
                  <a:latin typeface="Times New Roman" pitchFamily="18" charset="0"/>
                  <a:cs typeface="Times New Roman" pitchFamily="18" charset="0"/>
                </a:rPr>
                <a:t>LOTTA CONTRO </a:t>
              </a:r>
            </a:p>
            <a:p>
              <a:pPr algn="ctr">
                <a:lnSpc>
                  <a:spcPct val="120000"/>
                </a:lnSpc>
              </a:pPr>
              <a:r>
                <a:rPr lang="it-IT" sz="2400" b="1" dirty="0">
                  <a:solidFill>
                    <a:schemeClr val="bg1"/>
                  </a:solidFill>
                  <a:latin typeface="Times New Roman" pitchFamily="18" charset="0"/>
                  <a:cs typeface="Times New Roman" pitchFamily="18" charset="0"/>
                </a:rPr>
                <a:t>IL DOPING</a:t>
              </a:r>
            </a:p>
          </p:txBody>
        </p:sp>
        <p:sp>
          <p:nvSpPr>
            <p:cNvPr id="140296" name="Rectangle 2"/>
            <p:cNvSpPr>
              <a:spLocks noChangeArrowheads="1"/>
            </p:cNvSpPr>
            <p:nvPr/>
          </p:nvSpPr>
          <p:spPr bwMode="auto">
            <a:xfrm>
              <a:off x="1763713" y="4941888"/>
              <a:ext cx="6516687" cy="1547812"/>
            </a:xfrm>
            <a:prstGeom prst="rect">
              <a:avLst/>
            </a:prstGeom>
            <a:noFill/>
            <a:ln w="57150">
              <a:noFill/>
              <a:miter lim="800000"/>
              <a:headEnd/>
              <a:tailEnd/>
            </a:ln>
          </p:spPr>
          <p:txBody>
            <a:bodyPr anchor="ctr"/>
            <a:lstStyle/>
            <a:p>
              <a:pPr algn="ctr">
                <a:lnSpc>
                  <a:spcPct val="120000"/>
                </a:lnSpc>
              </a:pPr>
              <a:r>
                <a:rPr lang="it-IT" sz="2400" b="1" dirty="0">
                  <a:solidFill>
                    <a:schemeClr val="bg1"/>
                  </a:solidFill>
                  <a:latin typeface="Times New Roman" pitchFamily="18" charset="0"/>
                  <a:cs typeface="Times New Roman" pitchFamily="18" charset="0"/>
                </a:rPr>
                <a:t>LA SALUTE (individuale e collettiva)</a:t>
              </a:r>
            </a:p>
            <a:p>
              <a:pPr algn="ctr">
                <a:lnSpc>
                  <a:spcPct val="120000"/>
                </a:lnSpc>
              </a:pPr>
              <a:endParaRPr lang="it-IT" sz="2400" b="1" dirty="0">
                <a:solidFill>
                  <a:schemeClr val="bg1"/>
                </a:solidFill>
                <a:latin typeface="Times New Roman" pitchFamily="18" charset="0"/>
                <a:cs typeface="Times New Roman" pitchFamily="18" charset="0"/>
              </a:endParaRPr>
            </a:p>
            <a:p>
              <a:pPr algn="ctr">
                <a:lnSpc>
                  <a:spcPct val="120000"/>
                </a:lnSpc>
              </a:pPr>
              <a:r>
                <a:rPr lang="it-IT" sz="2400" b="1" dirty="0">
                  <a:solidFill>
                    <a:schemeClr val="bg1"/>
                  </a:solidFill>
                  <a:latin typeface="Times New Roman" pitchFamily="18" charset="0"/>
                  <a:cs typeface="Times New Roman" pitchFamily="18" charset="0"/>
                </a:rPr>
                <a:t>LEALTA’ DELLE COMPETIZIONI SPORTIVE</a:t>
              </a:r>
            </a:p>
          </p:txBody>
        </p:sp>
      </p:grpSp>
      <p:pic>
        <p:nvPicPr>
          <p:cNvPr id="8" name="Picture 7" descr="pugno_carta">
            <a:hlinkClick r:id="rId2"/>
          </p:cNvPr>
          <p:cNvPicPr>
            <a:picLocks noChangeAspect="1" noChangeArrowheads="1"/>
          </p:cNvPicPr>
          <p:nvPr/>
        </p:nvPicPr>
        <p:blipFill>
          <a:blip r:embed="rId3" cstate="print"/>
          <a:srcRect/>
          <a:stretch>
            <a:fillRect/>
          </a:stretch>
        </p:blipFill>
        <p:spPr bwMode="auto">
          <a:xfrm>
            <a:off x="5781092" y="2060848"/>
            <a:ext cx="3378696" cy="253402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920552" y="5733256"/>
            <a:ext cx="675448" cy="709836"/>
          </a:xfrm>
          <a:prstGeom prst="rect">
            <a:avLst/>
          </a:prstGeom>
          <a:noFill/>
          <a:ln w="9525">
            <a:noFill/>
            <a:round/>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additive="repl">
                                        <p:cTn id="6" dur="1" fill="hold">
                                          <p:stCondLst>
                                            <p:cond delay="0"/>
                                          </p:stCondLst>
                                        </p:cTn>
                                        <p:tgtEl>
                                          <p:spTgt spid="9"/>
                                        </p:tgtEl>
                                        <p:attrNameLst>
                                          <p:attrName>style.visibility</p:attrName>
                                        </p:attrNameLst>
                                      </p:cBhvr>
                                      <p:to>
                                        <p:strVal val="visible"/>
                                      </p:to>
                                    </p:set>
                                    <p:animEffect transition="in" filter="wipe(right)">
                                      <p:cBhvr additive="repl">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56556" y="764704"/>
            <a:ext cx="8172908"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solidFill>
                  <a:schemeClr val="bg1">
                    <a:lumMod val="50000"/>
                  </a:schemeClr>
                </a:solidFill>
                <a:effectLst>
                  <a:outerShdw blurRad="50800" dist="39000" dir="5460000" algn="tl">
                    <a:srgbClr val="000000">
                      <a:alpha val="38000"/>
                    </a:srgbClr>
                  </a:outerShdw>
                </a:effectLst>
                <a:latin typeface="Arial" charset="0"/>
                <a:ea typeface="ＭＳ Ｐゴシック" charset="0"/>
              </a:rPr>
              <a:t>DOPING</a:t>
            </a:r>
            <a:endParaRPr lang="en-US" sz="3600" b="1" dirty="0">
              <a:ln w="11430"/>
              <a:solidFill>
                <a:schemeClr val="bg1">
                  <a:lumMod val="50000"/>
                </a:schemeClr>
              </a:solidFill>
              <a:effectLst>
                <a:outerShdw blurRad="50800" dist="39000" dir="5460000" algn="tl">
                  <a:srgbClr val="000000">
                    <a:alpha val="38000"/>
                  </a:srgbClr>
                </a:outerShdw>
              </a:effectLst>
              <a:latin typeface="Arial" charset="0"/>
              <a:ea typeface="ＭＳ Ｐゴシック" charset="0"/>
            </a:endParaRPr>
          </a:p>
        </p:txBody>
      </p:sp>
      <p:sp>
        <p:nvSpPr>
          <p:cNvPr id="4" name="CasellaDiTesto 3"/>
          <p:cNvSpPr txBox="1"/>
          <p:nvPr/>
        </p:nvSpPr>
        <p:spPr>
          <a:xfrm>
            <a:off x="1557291" y="1457298"/>
            <a:ext cx="6937470" cy="6278642"/>
          </a:xfrm>
          <a:prstGeom prst="rect">
            <a:avLst/>
          </a:prstGeom>
          <a:noFill/>
        </p:spPr>
        <p:txBody>
          <a:bodyPr wrap="square" rtlCol="0">
            <a:spAutoFit/>
          </a:bodyPr>
          <a:lstStyle/>
          <a:p>
            <a:pPr algn="ctr"/>
            <a:r>
              <a:rPr lang="it-IT" sz="2800" dirty="0" smtClean="0"/>
              <a:t>Due interessi giuridici da tutelare:</a:t>
            </a:r>
          </a:p>
          <a:p>
            <a:pPr algn="ctr"/>
            <a:r>
              <a:rPr lang="it-IT" sz="6600" dirty="0" smtClean="0">
                <a:sym typeface="Wingdings"/>
              </a:rPr>
              <a:t></a:t>
            </a:r>
            <a:endParaRPr lang="it-IT" sz="6600" dirty="0" smtClean="0"/>
          </a:p>
          <a:p>
            <a:pPr algn="just"/>
            <a:r>
              <a:rPr lang="it-IT" sz="2800" dirty="0" smtClean="0"/>
              <a:t>LEALTA’ DELLE COMPETIZIONI (il doping, alterando le prestazioni, realizza una vera e propria  frode sportiva)</a:t>
            </a:r>
          </a:p>
          <a:p>
            <a:pPr algn="just">
              <a:buFont typeface="Arial" pitchFamily="34" charset="0"/>
              <a:buChar char="•"/>
            </a:pPr>
            <a:endParaRPr lang="it-IT" sz="2800" dirty="0" smtClean="0"/>
          </a:p>
          <a:p>
            <a:pPr algn="just">
              <a:buFont typeface="Arial" pitchFamily="34" charset="0"/>
              <a:buChar char="•"/>
            </a:pPr>
            <a:endParaRPr lang="it-IT" sz="2800" dirty="0" smtClean="0"/>
          </a:p>
          <a:p>
            <a:pPr algn="ctr"/>
            <a:endParaRPr lang="it-IT" sz="3600" dirty="0" smtClean="0"/>
          </a:p>
          <a:p>
            <a:pPr algn="ctr"/>
            <a:endParaRPr lang="it-IT" sz="2400" b="1" dirty="0" smtClean="0">
              <a:effectLst>
                <a:outerShdw blurRad="38100" dist="38100" dir="2700000" algn="tl">
                  <a:srgbClr val="000000">
                    <a:alpha val="43137"/>
                  </a:srgbClr>
                </a:outerShdw>
              </a:effectLst>
            </a:endParaRPr>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a:p>
        </p:txBody>
      </p:sp>
      <p:pic>
        <p:nvPicPr>
          <p:cNvPr id="6" name="Picture 4" descr="http://ilcantodellosport.files.wordpress.com/2012/06/doping.jpg"/>
          <p:cNvPicPr>
            <a:picLocks noChangeAspect="1" noChangeArrowheads="1"/>
          </p:cNvPicPr>
          <p:nvPr/>
        </p:nvPicPr>
        <p:blipFill>
          <a:blip r:embed="rId2" cstate="print"/>
          <a:srcRect/>
          <a:stretch>
            <a:fillRect/>
          </a:stretch>
        </p:blipFill>
        <p:spPr bwMode="auto">
          <a:xfrm>
            <a:off x="8494761" y="5583267"/>
            <a:ext cx="1227123" cy="920342"/>
          </a:xfrm>
          <a:prstGeom prst="rect">
            <a:avLst/>
          </a:prstGeom>
          <a:noFill/>
        </p:spPr>
      </p:pic>
      <p:pic>
        <p:nvPicPr>
          <p:cNvPr id="7" name="Immagine 6" descr="1.JPG"/>
          <p:cNvPicPr>
            <a:picLocks noChangeAspect="1"/>
          </p:cNvPicPr>
          <p:nvPr/>
        </p:nvPicPr>
        <p:blipFill>
          <a:blip r:embed="rId3" cstate="print"/>
          <a:stretch>
            <a:fillRect/>
          </a:stretch>
        </p:blipFill>
        <p:spPr>
          <a:xfrm>
            <a:off x="3492480" y="4451364"/>
            <a:ext cx="3067092" cy="2132673"/>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56556" y="764704"/>
            <a:ext cx="8172908" cy="64633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dirty="0" smtClean="0">
                <a:ln w="11430"/>
                <a:solidFill>
                  <a:schemeClr val="bg1">
                    <a:lumMod val="50000"/>
                  </a:schemeClr>
                </a:solidFill>
                <a:effectLst>
                  <a:outerShdw blurRad="50800" dist="39000" dir="5460000" algn="tl">
                    <a:srgbClr val="000000">
                      <a:alpha val="38000"/>
                    </a:srgbClr>
                  </a:outerShdw>
                </a:effectLst>
                <a:latin typeface="Arial" charset="0"/>
                <a:ea typeface="ＭＳ Ｐゴシック" charset="0"/>
              </a:rPr>
              <a:t>DOPING</a:t>
            </a:r>
            <a:endParaRPr lang="en-US" sz="3600" b="1" dirty="0">
              <a:ln w="11430"/>
              <a:solidFill>
                <a:schemeClr val="bg1">
                  <a:lumMod val="50000"/>
                </a:schemeClr>
              </a:solidFill>
              <a:effectLst>
                <a:outerShdw blurRad="50800" dist="39000" dir="5460000" algn="tl">
                  <a:srgbClr val="000000">
                    <a:alpha val="38000"/>
                  </a:srgbClr>
                </a:outerShdw>
              </a:effectLst>
              <a:latin typeface="Arial" charset="0"/>
              <a:ea typeface="ＭＳ Ｐゴシック" charset="0"/>
            </a:endParaRPr>
          </a:p>
        </p:txBody>
      </p:sp>
      <p:sp>
        <p:nvSpPr>
          <p:cNvPr id="4" name="CasellaDiTesto 3"/>
          <p:cNvSpPr txBox="1"/>
          <p:nvPr/>
        </p:nvSpPr>
        <p:spPr>
          <a:xfrm>
            <a:off x="1557291" y="1457298"/>
            <a:ext cx="6937470" cy="6278642"/>
          </a:xfrm>
          <a:prstGeom prst="rect">
            <a:avLst/>
          </a:prstGeom>
          <a:noFill/>
        </p:spPr>
        <p:txBody>
          <a:bodyPr wrap="square" rtlCol="0">
            <a:spAutoFit/>
          </a:bodyPr>
          <a:lstStyle/>
          <a:p>
            <a:pPr algn="ctr"/>
            <a:r>
              <a:rPr lang="it-IT" sz="2800" dirty="0" smtClean="0"/>
              <a:t>Due interessi giuridici da tutelare:</a:t>
            </a:r>
          </a:p>
          <a:p>
            <a:pPr algn="ctr"/>
            <a:r>
              <a:rPr lang="it-IT" sz="6600" dirty="0" smtClean="0">
                <a:sym typeface="Wingdings"/>
              </a:rPr>
              <a:t></a:t>
            </a:r>
            <a:endParaRPr lang="it-IT" sz="6600" dirty="0" smtClean="0"/>
          </a:p>
          <a:p>
            <a:pPr algn="just"/>
            <a:r>
              <a:rPr lang="it-IT" sz="2800" dirty="0" smtClean="0"/>
              <a:t>SALUTE </a:t>
            </a:r>
            <a:r>
              <a:rPr lang="it-IT" sz="2800" smtClean="0"/>
              <a:t>PUBBLICA (all'uso e abuso di sostanze che alterano l'equilibrio psico-fisico dell'organismo)</a:t>
            </a:r>
            <a:endParaRPr lang="it-IT" sz="2800" dirty="0" smtClean="0"/>
          </a:p>
          <a:p>
            <a:pPr algn="just">
              <a:buFont typeface="Arial" pitchFamily="34" charset="0"/>
              <a:buChar char="•"/>
            </a:pPr>
            <a:endParaRPr lang="it-IT" sz="2800" dirty="0" smtClean="0"/>
          </a:p>
          <a:p>
            <a:pPr algn="just">
              <a:buFont typeface="Arial" pitchFamily="34" charset="0"/>
              <a:buChar char="•"/>
            </a:pPr>
            <a:endParaRPr lang="it-IT" sz="2800" dirty="0" smtClean="0"/>
          </a:p>
          <a:p>
            <a:pPr algn="ctr"/>
            <a:endParaRPr lang="it-IT" sz="3600" dirty="0" smtClean="0"/>
          </a:p>
          <a:p>
            <a:pPr algn="ctr"/>
            <a:endParaRPr lang="it-IT" sz="2400" b="1" dirty="0" smtClean="0">
              <a:effectLst>
                <a:outerShdw blurRad="38100" dist="38100" dir="2700000" algn="tl">
                  <a:srgbClr val="000000">
                    <a:alpha val="43137"/>
                  </a:srgbClr>
                </a:outerShdw>
              </a:effectLst>
            </a:endParaRPr>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a:p>
        </p:txBody>
      </p:sp>
      <p:pic>
        <p:nvPicPr>
          <p:cNvPr id="6" name="Picture 4" descr="http://ilcantodellosport.files.wordpress.com/2012/06/doping.jpg"/>
          <p:cNvPicPr>
            <a:picLocks noChangeAspect="1" noChangeArrowheads="1"/>
          </p:cNvPicPr>
          <p:nvPr/>
        </p:nvPicPr>
        <p:blipFill>
          <a:blip r:embed="rId2" cstate="print"/>
          <a:srcRect/>
          <a:stretch>
            <a:fillRect/>
          </a:stretch>
        </p:blipFill>
        <p:spPr bwMode="auto">
          <a:xfrm>
            <a:off x="8494761" y="5583267"/>
            <a:ext cx="1227123" cy="920342"/>
          </a:xfrm>
          <a:prstGeom prst="rect">
            <a:avLst/>
          </a:prstGeom>
          <a:noFill/>
        </p:spPr>
      </p:pic>
      <p:pic>
        <p:nvPicPr>
          <p:cNvPr id="7" name="Immagine 6" descr="1.JPG"/>
          <p:cNvPicPr>
            <a:picLocks noChangeAspect="1"/>
          </p:cNvPicPr>
          <p:nvPr/>
        </p:nvPicPr>
        <p:blipFill>
          <a:blip r:embed="rId3" cstate="print"/>
          <a:stretch>
            <a:fillRect/>
          </a:stretch>
        </p:blipFill>
        <p:spPr>
          <a:xfrm>
            <a:off x="3492480" y="4451364"/>
            <a:ext cx="3067092" cy="2132673"/>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olo 1"/>
          <p:cNvSpPr>
            <a:spLocks noGrp="1"/>
          </p:cNvSpPr>
          <p:nvPr>
            <p:ph type="title"/>
          </p:nvPr>
        </p:nvSpPr>
        <p:spPr>
          <a:xfrm>
            <a:off x="1100572" y="620688"/>
            <a:ext cx="8229600" cy="2667000"/>
          </a:xfrm>
          <a:extLst>
            <a:ext uri="{909E8E84-426E-40dd-AFC4-6F175D3DCCD1}"/>
            <a:ext uri="{91240B29-F687-4f45-9708-019B960494DF}"/>
            <a:ext uri="{FAA26D3D-D897-4be2-8F04-BA451C77F1D7}"/>
          </a:extLst>
        </p:spPr>
        <p:txBody>
          <a:bodyPr/>
          <a:lstStyle/>
          <a:p>
            <a:pPr algn="ctr">
              <a:defRPr/>
            </a:pPr>
            <a:r>
              <a:rPr lang="it-IT"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r>
            <a:br>
              <a:rPr lang="it-IT"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br>
            <a:r>
              <a:rPr lang="it-IT"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CARABINIERI N.A.S.</a:t>
            </a:r>
            <a:br>
              <a:rPr lang="it-IT"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b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Dagli</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anni</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‘90,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attivi</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nel</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fronteggiare</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tutte</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le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problematiche</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collegate</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al doping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sportivo</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uso</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somministrazione</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prescrizione</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commercio</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e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traffico</a:t>
            </a:r>
            <a:r>
              <a:rPr lang="en-US" sz="2800" b="1"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 </a:t>
            </a:r>
            <a:r>
              <a:rPr lang="en-US" sz="2800" b="1" spc="300" dirty="0" err="1"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internazionale</a:t>
            </a:r>
            <a:endParaRPr lang="it-IT" sz="2800" b="1"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pic>
        <p:nvPicPr>
          <p:cNvPr id="5" name="Picture 2"/>
          <p:cNvPicPr>
            <a:picLocks noChangeAspect="1" noChangeArrowheads="1"/>
          </p:cNvPicPr>
          <p:nvPr/>
        </p:nvPicPr>
        <p:blipFill>
          <a:blip r:embed="rId3" cstate="print"/>
          <a:srcRect/>
          <a:stretch>
            <a:fillRect/>
          </a:stretch>
        </p:blipFill>
        <p:spPr bwMode="auto">
          <a:xfrm>
            <a:off x="6824663" y="3860800"/>
            <a:ext cx="2525712" cy="2654300"/>
          </a:xfrm>
          <a:prstGeom prst="rect">
            <a:avLst/>
          </a:prstGeom>
          <a:noFill/>
          <a:ln w="9525">
            <a:noFill/>
            <a:round/>
            <a:headEnd/>
            <a:tailEnd/>
          </a:ln>
        </p:spPr>
      </p:pic>
      <p:pic>
        <p:nvPicPr>
          <p:cNvPr id="24578" name="Picture 2" descr="http://www.quotidianopiemontese.it/wp-content/uploads/2014/03/NAS-CARABINIERI-200x200.jpg"/>
          <p:cNvPicPr>
            <a:picLocks noChangeAspect="1" noChangeArrowheads="1"/>
          </p:cNvPicPr>
          <p:nvPr/>
        </p:nvPicPr>
        <p:blipFill>
          <a:blip r:embed="rId4" cstate="print"/>
          <a:srcRect/>
          <a:stretch>
            <a:fillRect/>
          </a:stretch>
        </p:blipFill>
        <p:spPr bwMode="auto">
          <a:xfrm>
            <a:off x="1301700" y="4305312"/>
            <a:ext cx="1905000" cy="19050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additive="repl">
                                        <p:cTn id="6" dur="1" fill="hold">
                                          <p:stCondLst>
                                            <p:cond delay="0"/>
                                          </p:stCondLst>
                                        </p:cTn>
                                        <p:tgtEl>
                                          <p:spTgt spid="5"/>
                                        </p:tgtEl>
                                        <p:attrNameLst>
                                          <p:attrName>style.visibility</p:attrName>
                                        </p:attrNameLst>
                                      </p:cBhvr>
                                      <p:to>
                                        <p:strVal val="visible"/>
                                      </p:to>
                                    </p:set>
                                    <p:animEffect transition="in" filter="wipe(right)">
                                      <p:cBhvr additive="repl">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584515" y="404664"/>
            <a:ext cx="8658962" cy="707886"/>
          </a:xfrm>
          <a:prstGeom prst="rect">
            <a:avLst/>
          </a:prstGeom>
          <a:noFill/>
        </p:spPr>
        <p:txBody>
          <a:bodyPr wrap="square" rtlCol="0">
            <a:spAutoFit/>
          </a:bodyPr>
          <a:lstStyle/>
          <a:p>
            <a:pPr algn="ctr"/>
            <a:r>
              <a:rPr lang="it-IT" sz="4000" dirty="0" smtClean="0">
                <a:solidFill>
                  <a:srgbClr val="FFFF00"/>
                </a:solidFill>
              </a:rPr>
              <a:t>ATTIVITÀ DEI NAS</a:t>
            </a:r>
            <a:endParaRPr lang="it-IT" sz="4000" dirty="0">
              <a:solidFill>
                <a:srgbClr val="FFFF00"/>
              </a:solidFill>
            </a:endParaRPr>
          </a:p>
        </p:txBody>
      </p:sp>
      <p:pic>
        <p:nvPicPr>
          <p:cNvPr id="52228" name="Picture 4" descr="http://www.adnkronos.com/IGN/Assets/Imgs/carabinieri/nas_farmaci_1_web--400x300.jpg"/>
          <p:cNvPicPr>
            <a:picLocks noChangeAspect="1" noChangeArrowheads="1"/>
          </p:cNvPicPr>
          <p:nvPr/>
        </p:nvPicPr>
        <p:blipFill>
          <a:blip r:embed="rId2" cstate="print"/>
          <a:srcRect/>
          <a:stretch>
            <a:fillRect/>
          </a:stretch>
        </p:blipFill>
        <p:spPr bwMode="auto">
          <a:xfrm>
            <a:off x="350489" y="3645024"/>
            <a:ext cx="4127500" cy="2857500"/>
          </a:xfrm>
          <a:prstGeom prst="rect">
            <a:avLst/>
          </a:prstGeom>
          <a:noFill/>
        </p:spPr>
      </p:pic>
      <p:pic>
        <p:nvPicPr>
          <p:cNvPr id="52229" name="Picture 5"/>
          <p:cNvPicPr>
            <a:picLocks noChangeAspect="1" noChangeArrowheads="1"/>
          </p:cNvPicPr>
          <p:nvPr/>
        </p:nvPicPr>
        <p:blipFill>
          <a:blip r:embed="rId3" cstate="print"/>
          <a:srcRect/>
          <a:stretch>
            <a:fillRect/>
          </a:stretch>
        </p:blipFill>
        <p:spPr bwMode="auto">
          <a:xfrm>
            <a:off x="4484948" y="4437113"/>
            <a:ext cx="5241925" cy="2085975"/>
          </a:xfrm>
          <a:prstGeom prst="rect">
            <a:avLst/>
          </a:prstGeom>
          <a:noFill/>
          <a:ln w="9525">
            <a:noFill/>
            <a:miter lim="800000"/>
            <a:headEnd/>
            <a:tailEnd/>
          </a:ln>
        </p:spPr>
      </p:pic>
      <p:pic>
        <p:nvPicPr>
          <p:cNvPr id="52230" name="Picture 6"/>
          <p:cNvPicPr>
            <a:picLocks noChangeAspect="1" noChangeArrowheads="1"/>
          </p:cNvPicPr>
          <p:nvPr/>
        </p:nvPicPr>
        <p:blipFill>
          <a:blip r:embed="rId4" cstate="print"/>
          <a:srcRect/>
          <a:stretch>
            <a:fillRect/>
          </a:stretch>
        </p:blipFill>
        <p:spPr bwMode="auto">
          <a:xfrm>
            <a:off x="2924775" y="2492897"/>
            <a:ext cx="6800056" cy="1190625"/>
          </a:xfrm>
          <a:prstGeom prst="rect">
            <a:avLst/>
          </a:prstGeom>
          <a:noFill/>
          <a:ln w="9525">
            <a:noFill/>
            <a:miter lim="800000"/>
            <a:headEnd/>
            <a:tailEnd/>
          </a:ln>
        </p:spPr>
      </p:pic>
      <p:pic>
        <p:nvPicPr>
          <p:cNvPr id="52231" name="Picture 7"/>
          <p:cNvPicPr>
            <a:picLocks noChangeAspect="1" noChangeArrowheads="1"/>
          </p:cNvPicPr>
          <p:nvPr/>
        </p:nvPicPr>
        <p:blipFill>
          <a:blip r:embed="rId5" cstate="print"/>
          <a:srcRect/>
          <a:stretch>
            <a:fillRect/>
          </a:stretch>
        </p:blipFill>
        <p:spPr bwMode="auto">
          <a:xfrm>
            <a:off x="346432" y="1268760"/>
            <a:ext cx="9389771" cy="1276350"/>
          </a:xfrm>
          <a:prstGeom prst="rect">
            <a:avLst/>
          </a:prstGeom>
          <a:noFill/>
          <a:ln w="9525">
            <a:noFill/>
            <a:miter lim="800000"/>
            <a:headEnd/>
            <a:tailEnd/>
          </a:ln>
        </p:spPr>
      </p:pic>
      <p:pic>
        <p:nvPicPr>
          <p:cNvPr id="52232" name="Picture 8"/>
          <p:cNvPicPr>
            <a:picLocks noChangeAspect="1" noChangeArrowheads="1"/>
          </p:cNvPicPr>
          <p:nvPr/>
        </p:nvPicPr>
        <p:blipFill>
          <a:blip r:embed="rId6" cstate="print"/>
          <a:srcRect/>
          <a:stretch>
            <a:fillRect/>
          </a:stretch>
        </p:blipFill>
        <p:spPr bwMode="auto">
          <a:xfrm>
            <a:off x="4484948" y="3429001"/>
            <a:ext cx="5244585" cy="976775"/>
          </a:xfrm>
          <a:prstGeom prst="rect">
            <a:avLst/>
          </a:prstGeom>
          <a:noFill/>
          <a:ln w="9525">
            <a:noFill/>
            <a:miter lim="800000"/>
            <a:headEnd/>
            <a:tailEnd/>
          </a:ln>
        </p:spPr>
      </p:pic>
      <p:pic>
        <p:nvPicPr>
          <p:cNvPr id="52233" name="Picture 9"/>
          <p:cNvPicPr>
            <a:picLocks noChangeAspect="1" noChangeArrowheads="1"/>
          </p:cNvPicPr>
          <p:nvPr/>
        </p:nvPicPr>
        <p:blipFill>
          <a:blip r:embed="rId7" cstate="print"/>
          <a:srcRect/>
          <a:stretch>
            <a:fillRect/>
          </a:stretch>
        </p:blipFill>
        <p:spPr bwMode="auto">
          <a:xfrm>
            <a:off x="350489" y="5589240"/>
            <a:ext cx="6717506" cy="914400"/>
          </a:xfrm>
          <a:prstGeom prst="rect">
            <a:avLst/>
          </a:prstGeom>
          <a:noFill/>
          <a:ln w="9525">
            <a:noFill/>
            <a:miter lim="800000"/>
            <a:headEnd/>
            <a:tailEnd/>
          </a:ln>
        </p:spPr>
      </p:pic>
      <p:pic>
        <p:nvPicPr>
          <p:cNvPr id="52234" name="Picture 10"/>
          <p:cNvPicPr>
            <a:picLocks noChangeAspect="1" noChangeArrowheads="1"/>
          </p:cNvPicPr>
          <p:nvPr/>
        </p:nvPicPr>
        <p:blipFill>
          <a:blip r:embed="rId8" cstate="print"/>
          <a:srcRect/>
          <a:stretch>
            <a:fillRect/>
          </a:stretch>
        </p:blipFill>
        <p:spPr bwMode="auto">
          <a:xfrm>
            <a:off x="359448" y="2552688"/>
            <a:ext cx="2548824" cy="1095390"/>
          </a:xfrm>
          <a:prstGeom prst="rect">
            <a:avLst/>
          </a:prstGeom>
          <a:noFill/>
          <a:ln w="9525">
            <a:noFill/>
            <a:miter lim="800000"/>
            <a:headEnd/>
            <a:tailEnd/>
          </a:ln>
        </p:spPr>
      </p:pic>
      <p:pic>
        <p:nvPicPr>
          <p:cNvPr id="10" name="Picture 4" descr="http://upload.wikimedia.org/wikipedia/commons/thumb/5/5d/Coat_of_arms_of_the_Carabinieri.svg/250px-Coat_of_arms_of_the_Carabinieri.svg.png"/>
          <p:cNvPicPr>
            <a:picLocks noChangeAspect="1" noChangeArrowheads="1"/>
          </p:cNvPicPr>
          <p:nvPr/>
        </p:nvPicPr>
        <p:blipFill>
          <a:blip r:embed="rId9" cstate="print"/>
          <a:srcRect/>
          <a:stretch>
            <a:fillRect/>
          </a:stretch>
        </p:blipFill>
        <p:spPr bwMode="auto">
          <a:xfrm>
            <a:off x="9115481" y="418321"/>
            <a:ext cx="500283" cy="794295"/>
          </a:xfrm>
          <a:prstGeom prst="rect">
            <a:avLst/>
          </a:prstGeom>
          <a:noFill/>
        </p:spPr>
      </p:pic>
      <p:pic>
        <p:nvPicPr>
          <p:cNvPr id="11" name="Picture 8" descr="nuovologo"/>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4515" y="183879"/>
            <a:ext cx="1017860" cy="9286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500" fill="hold"/>
                                        <p:tgtEl>
                                          <p:spTgt spid="52231"/>
                                        </p:tgtEl>
                                        <p:attrNameLst>
                                          <p:attrName>ppt_x</p:attrName>
                                        </p:attrNameLst>
                                      </p:cBhvr>
                                      <p:tavLst>
                                        <p:tav tm="0">
                                          <p:val>
                                            <p:strVal val="#ppt_x"/>
                                          </p:val>
                                        </p:tav>
                                        <p:tav tm="100000">
                                          <p:val>
                                            <p:strVal val="#ppt_x"/>
                                          </p:val>
                                        </p:tav>
                                      </p:tavLst>
                                    </p:anim>
                                    <p:anim calcmode="lin" valueType="num">
                                      <p:cBhvr additive="base">
                                        <p:cTn id="8" dur="5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34"/>
                                        </p:tgtEl>
                                        <p:attrNameLst>
                                          <p:attrName>style.visibility</p:attrName>
                                        </p:attrNameLst>
                                      </p:cBhvr>
                                      <p:to>
                                        <p:strVal val="visible"/>
                                      </p:to>
                                    </p:set>
                                    <p:anim calcmode="lin" valueType="num">
                                      <p:cBhvr additive="base">
                                        <p:cTn id="13" dur="500" fill="hold"/>
                                        <p:tgtEl>
                                          <p:spTgt spid="52234"/>
                                        </p:tgtEl>
                                        <p:attrNameLst>
                                          <p:attrName>ppt_x</p:attrName>
                                        </p:attrNameLst>
                                      </p:cBhvr>
                                      <p:tavLst>
                                        <p:tav tm="0">
                                          <p:val>
                                            <p:strVal val="#ppt_x"/>
                                          </p:val>
                                        </p:tav>
                                        <p:tav tm="100000">
                                          <p:val>
                                            <p:strVal val="#ppt_x"/>
                                          </p:val>
                                        </p:tav>
                                      </p:tavLst>
                                    </p:anim>
                                    <p:anim calcmode="lin" valueType="num">
                                      <p:cBhvr additive="base">
                                        <p:cTn id="14"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30"/>
                                        </p:tgtEl>
                                        <p:attrNameLst>
                                          <p:attrName>style.visibility</p:attrName>
                                        </p:attrNameLst>
                                      </p:cBhvr>
                                      <p:to>
                                        <p:strVal val="visible"/>
                                      </p:to>
                                    </p:set>
                                    <p:anim calcmode="lin" valueType="num">
                                      <p:cBhvr additive="base">
                                        <p:cTn id="19" dur="500" fill="hold"/>
                                        <p:tgtEl>
                                          <p:spTgt spid="52230"/>
                                        </p:tgtEl>
                                        <p:attrNameLst>
                                          <p:attrName>ppt_x</p:attrName>
                                        </p:attrNameLst>
                                      </p:cBhvr>
                                      <p:tavLst>
                                        <p:tav tm="0">
                                          <p:val>
                                            <p:strVal val="#ppt_x"/>
                                          </p:val>
                                        </p:tav>
                                        <p:tav tm="100000">
                                          <p:val>
                                            <p:strVal val="#ppt_x"/>
                                          </p:val>
                                        </p:tav>
                                      </p:tavLst>
                                    </p:anim>
                                    <p:anim calcmode="lin" valueType="num">
                                      <p:cBhvr additive="base">
                                        <p:cTn id="20"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232"/>
                                        </p:tgtEl>
                                        <p:attrNameLst>
                                          <p:attrName>style.visibility</p:attrName>
                                        </p:attrNameLst>
                                      </p:cBhvr>
                                      <p:to>
                                        <p:strVal val="visible"/>
                                      </p:to>
                                    </p:set>
                                    <p:anim calcmode="lin" valueType="num">
                                      <p:cBhvr additive="base">
                                        <p:cTn id="25" dur="500" fill="hold"/>
                                        <p:tgtEl>
                                          <p:spTgt spid="52232"/>
                                        </p:tgtEl>
                                        <p:attrNameLst>
                                          <p:attrName>ppt_x</p:attrName>
                                        </p:attrNameLst>
                                      </p:cBhvr>
                                      <p:tavLst>
                                        <p:tav tm="0">
                                          <p:val>
                                            <p:strVal val="#ppt_x"/>
                                          </p:val>
                                        </p:tav>
                                        <p:tav tm="100000">
                                          <p:val>
                                            <p:strVal val="#ppt_x"/>
                                          </p:val>
                                        </p:tav>
                                      </p:tavLst>
                                    </p:anim>
                                    <p:anim calcmode="lin" valueType="num">
                                      <p:cBhvr additive="base">
                                        <p:cTn id="26"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2228"/>
                                        </p:tgtEl>
                                        <p:attrNameLst>
                                          <p:attrName>style.visibility</p:attrName>
                                        </p:attrNameLst>
                                      </p:cBhvr>
                                      <p:to>
                                        <p:strVal val="visible"/>
                                      </p:to>
                                    </p:set>
                                    <p:anim calcmode="lin" valueType="num">
                                      <p:cBhvr additive="base">
                                        <p:cTn id="31" dur="500" fill="hold"/>
                                        <p:tgtEl>
                                          <p:spTgt spid="52228"/>
                                        </p:tgtEl>
                                        <p:attrNameLst>
                                          <p:attrName>ppt_x</p:attrName>
                                        </p:attrNameLst>
                                      </p:cBhvr>
                                      <p:tavLst>
                                        <p:tav tm="0">
                                          <p:val>
                                            <p:strVal val="#ppt_x"/>
                                          </p:val>
                                        </p:tav>
                                        <p:tav tm="100000">
                                          <p:val>
                                            <p:strVal val="#ppt_x"/>
                                          </p:val>
                                        </p:tav>
                                      </p:tavLst>
                                    </p:anim>
                                    <p:anim calcmode="lin" valueType="num">
                                      <p:cBhvr additive="base">
                                        <p:cTn id="32"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2229"/>
                                        </p:tgtEl>
                                        <p:attrNameLst>
                                          <p:attrName>style.visibility</p:attrName>
                                        </p:attrNameLst>
                                      </p:cBhvr>
                                      <p:to>
                                        <p:strVal val="visible"/>
                                      </p:to>
                                    </p:set>
                                    <p:anim calcmode="lin" valueType="num">
                                      <p:cBhvr additive="base">
                                        <p:cTn id="37" dur="500" fill="hold"/>
                                        <p:tgtEl>
                                          <p:spTgt spid="52229"/>
                                        </p:tgtEl>
                                        <p:attrNameLst>
                                          <p:attrName>ppt_x</p:attrName>
                                        </p:attrNameLst>
                                      </p:cBhvr>
                                      <p:tavLst>
                                        <p:tav tm="0">
                                          <p:val>
                                            <p:strVal val="#ppt_x"/>
                                          </p:val>
                                        </p:tav>
                                        <p:tav tm="100000">
                                          <p:val>
                                            <p:strVal val="#ppt_x"/>
                                          </p:val>
                                        </p:tav>
                                      </p:tavLst>
                                    </p:anim>
                                    <p:anim calcmode="lin" valueType="num">
                                      <p:cBhvr additive="base">
                                        <p:cTn id="38" dur="500" fill="hold"/>
                                        <p:tgtEl>
                                          <p:spTgt spid="522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ppy da 3,5 pollici (A:)">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ppy da 3,5 pollici (A:)">
      <a:majorFont>
        <a:latin typeface="Arial"/>
        <a:ea typeface=""/>
        <a:cs typeface=""/>
      </a:majorFont>
      <a:minorFont>
        <a:latin typeface="Arial"/>
        <a:ea typeface=""/>
        <a:cs typeface=""/>
      </a:minorFont>
    </a:fontScheme>
    <a:fmtScheme name="Galassia">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Floppy da 3,5 pollici (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loppy da 3,5 pollici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loppy da 3,5 pollici (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loppy da 3,5 pollici (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loppy da 3,5 pollici (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loppy da 3,5 pollici (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loppy da 3,5 pollici (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scata">
  <a:themeElements>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it-IT" sz="1800" b="0" i="0" u="none" strike="noStrike" cap="none" normalizeH="0" baseline="0" smtClean="0">
            <a:ln>
              <a:noFill/>
            </a:ln>
            <a:solidFill>
              <a:schemeClr val="tx1"/>
            </a:solidFill>
            <a:effectLst/>
            <a:latin typeface="Arial" charset="0"/>
          </a:defRPr>
        </a:defPPr>
      </a:lstStyle>
    </a:lnDef>
  </a:objectDefaults>
  <a:extraClrSchemeLst>
    <a:extraClrScheme>
      <a:clrScheme name="Cascata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ta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ta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ta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ta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ta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ta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ta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ta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6549</TotalTime>
  <Pages>49</Pages>
  <Words>924</Words>
  <Application>Microsoft Office PowerPoint</Application>
  <PresentationFormat>A4 (21x29,7 cm)</PresentationFormat>
  <Paragraphs>204</Paragraphs>
  <Slides>35</Slides>
  <Notes>14</Notes>
  <HiddenSlides>0</HiddenSlides>
  <MMClips>0</MMClips>
  <ScaleCrop>false</ScaleCrop>
  <HeadingPairs>
    <vt:vector size="4" baseType="variant">
      <vt:variant>
        <vt:lpstr>Tema</vt:lpstr>
      </vt:variant>
      <vt:variant>
        <vt:i4>2</vt:i4>
      </vt:variant>
      <vt:variant>
        <vt:lpstr>Titoli diapositive</vt:lpstr>
      </vt:variant>
      <vt:variant>
        <vt:i4>35</vt:i4>
      </vt:variant>
    </vt:vector>
  </HeadingPairs>
  <TitlesOfParts>
    <vt:vector size="37" baseType="lpstr">
      <vt:lpstr>Floppy da 3,5 pollici (A:)</vt:lpstr>
      <vt:lpstr>Cascata</vt:lpstr>
      <vt:lpstr>Diapositiva 1</vt:lpstr>
      <vt:lpstr>Diapositiva 2</vt:lpstr>
      <vt:lpstr>Diapositiva 3</vt:lpstr>
      <vt:lpstr>Diapositiva 4</vt:lpstr>
      <vt:lpstr>Diapositiva 5</vt:lpstr>
      <vt:lpstr>Diapositiva 6</vt:lpstr>
      <vt:lpstr>Diapositiva 7</vt:lpstr>
      <vt:lpstr> CARABINIERI N.A.S. Dagli anni ‘90, attivi nel fronteggiare tutte le problematiche collegate al doping sportivo: uso, somministrazione, prescrizione, commercio e traffico internazionale</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cc comando nas</dc:creator>
  <cp:lastModifiedBy>578334</cp:lastModifiedBy>
  <cp:revision>2050</cp:revision>
  <cp:lastPrinted>2000-01-17T07:55:19Z</cp:lastPrinted>
  <dcterms:created xsi:type="dcterms:W3CDTF">1997-05-26T11:54:58Z</dcterms:created>
  <dcterms:modified xsi:type="dcterms:W3CDTF">2018-03-21T10:44:34Z</dcterms:modified>
</cp:coreProperties>
</file>